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61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40" autoAdjust="0"/>
  </p:normalViewPr>
  <p:slideViewPr>
    <p:cSldViewPr>
      <p:cViewPr varScale="1">
        <p:scale>
          <a:sx n="83" d="100"/>
          <a:sy n="83" d="100"/>
        </p:scale>
        <p:origin x="-42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2" d="100"/>
        <a:sy n="172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665791-DA31-448B-9D56-CD35FE2AB908}" type="doc">
      <dgm:prSet loTypeId="urn:microsoft.com/office/officeart/2005/8/layout/process2" loCatId="process" qsTypeId="urn:microsoft.com/office/officeart/2005/8/quickstyle/simple3" qsCatId="simple" csTypeId="urn:microsoft.com/office/officeart/2005/8/colors/accent1_2" csCatId="accent1" phldr="1"/>
      <dgm:spPr/>
    </dgm:pt>
    <dgm:pt modelId="{2CD245FB-E524-4E2E-B0D3-F83D47F03CF9}">
      <dgm:prSet phldrT="[Text]"/>
      <dgm:spPr/>
      <dgm:t>
        <a:bodyPr/>
        <a:lstStyle/>
        <a:p>
          <a:r>
            <a:rPr lang="en-US" dirty="0" smtClean="0"/>
            <a:t>Project Initiation</a:t>
          </a:r>
          <a:endParaRPr lang="en-US" dirty="0"/>
        </a:p>
      </dgm:t>
    </dgm:pt>
    <dgm:pt modelId="{52DCF6B0-D6BD-487E-B9CD-D3A405EED7E1}" type="parTrans" cxnId="{1BD73B3D-3728-4595-BE93-E2691C731931}">
      <dgm:prSet/>
      <dgm:spPr/>
      <dgm:t>
        <a:bodyPr/>
        <a:lstStyle/>
        <a:p>
          <a:endParaRPr lang="en-US"/>
        </a:p>
      </dgm:t>
    </dgm:pt>
    <dgm:pt modelId="{CC62723A-6EEA-45CB-BB45-9C4415BE16E1}" type="sibTrans" cxnId="{1BD73B3D-3728-4595-BE93-E2691C731931}">
      <dgm:prSet/>
      <dgm:spPr/>
      <dgm:t>
        <a:bodyPr/>
        <a:lstStyle/>
        <a:p>
          <a:endParaRPr lang="en-US"/>
        </a:p>
      </dgm:t>
    </dgm:pt>
    <dgm:pt modelId="{D19B7501-91F4-4DC0-889B-38F128AFCE31}">
      <dgm:prSet phldrT="[Text]"/>
      <dgm:spPr/>
      <dgm:t>
        <a:bodyPr/>
        <a:lstStyle/>
        <a:p>
          <a:r>
            <a:rPr lang="en-US" dirty="0" smtClean="0"/>
            <a:t>Project Planning</a:t>
          </a:r>
          <a:endParaRPr lang="en-US" dirty="0"/>
        </a:p>
      </dgm:t>
    </dgm:pt>
    <dgm:pt modelId="{A78AAC72-D785-4ACE-83BC-450194529F77}" type="parTrans" cxnId="{1B6F4300-EC48-4728-9954-549BE31E7EE3}">
      <dgm:prSet/>
      <dgm:spPr/>
      <dgm:t>
        <a:bodyPr/>
        <a:lstStyle/>
        <a:p>
          <a:endParaRPr lang="en-US"/>
        </a:p>
      </dgm:t>
    </dgm:pt>
    <dgm:pt modelId="{AA496833-9DEB-447F-B79F-0649E4229B32}" type="sibTrans" cxnId="{1B6F4300-EC48-4728-9954-549BE31E7EE3}">
      <dgm:prSet/>
      <dgm:spPr/>
      <dgm:t>
        <a:bodyPr/>
        <a:lstStyle/>
        <a:p>
          <a:endParaRPr lang="en-US"/>
        </a:p>
      </dgm:t>
    </dgm:pt>
    <dgm:pt modelId="{5AC5E11E-ACA2-481E-9FC6-37B38DC9EC47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en-US" dirty="0" smtClean="0"/>
            <a:t>Project Execution</a:t>
          </a:r>
        </a:p>
      </dgm:t>
    </dgm:pt>
    <dgm:pt modelId="{C7670D27-41E7-4106-91E6-FB8E156F72B0}" type="parTrans" cxnId="{08CE80F6-5AD5-42B9-A838-7B45E8446CE9}">
      <dgm:prSet/>
      <dgm:spPr/>
      <dgm:t>
        <a:bodyPr/>
        <a:lstStyle/>
        <a:p>
          <a:endParaRPr lang="en-US"/>
        </a:p>
      </dgm:t>
    </dgm:pt>
    <dgm:pt modelId="{CD7C8608-621E-416C-9387-3E21C0216DEE}" type="sibTrans" cxnId="{08CE80F6-5AD5-42B9-A838-7B45E8446CE9}">
      <dgm:prSet/>
      <dgm:spPr/>
      <dgm:t>
        <a:bodyPr/>
        <a:lstStyle/>
        <a:p>
          <a:endParaRPr lang="en-US"/>
        </a:p>
      </dgm:t>
    </dgm:pt>
    <dgm:pt modelId="{56E38300-8C9B-43BB-A057-2B8C1B28F9A2}">
      <dgm:prSet/>
      <dgm:spPr/>
      <dgm:t>
        <a:bodyPr/>
        <a:lstStyle/>
        <a:p>
          <a:r>
            <a:rPr lang="en-US" dirty="0" smtClean="0"/>
            <a:t>Project Completion</a:t>
          </a:r>
          <a:endParaRPr lang="en-US" dirty="0"/>
        </a:p>
      </dgm:t>
    </dgm:pt>
    <dgm:pt modelId="{7448337F-A4F2-46A0-BB7C-B639A4A56193}" type="parTrans" cxnId="{AD8077CC-DBFC-4CAD-825E-4D85832DB2D9}">
      <dgm:prSet/>
      <dgm:spPr/>
      <dgm:t>
        <a:bodyPr/>
        <a:lstStyle/>
        <a:p>
          <a:endParaRPr lang="en-US"/>
        </a:p>
      </dgm:t>
    </dgm:pt>
    <dgm:pt modelId="{690A2BD1-447A-429A-BAE3-9A04516ABBB6}" type="sibTrans" cxnId="{AD8077CC-DBFC-4CAD-825E-4D85832DB2D9}">
      <dgm:prSet/>
      <dgm:spPr/>
      <dgm:t>
        <a:bodyPr/>
        <a:lstStyle/>
        <a:p>
          <a:endParaRPr lang="en-US"/>
        </a:p>
      </dgm:t>
    </dgm:pt>
    <dgm:pt modelId="{9A183E9B-C407-4A64-9416-0D47443B7D2A}">
      <dgm:prSet/>
      <dgm:spPr/>
      <dgm:t>
        <a:bodyPr/>
        <a:lstStyle/>
        <a:p>
          <a:r>
            <a:rPr lang="en-US" dirty="0" smtClean="0"/>
            <a:t>Review and Evaluation</a:t>
          </a:r>
          <a:endParaRPr lang="en-US" dirty="0"/>
        </a:p>
      </dgm:t>
    </dgm:pt>
    <dgm:pt modelId="{8970D0B7-B3AC-4657-82EB-0B0BBC699F40}" type="parTrans" cxnId="{372E3A72-39C6-4C7D-A690-DE975AABE5C6}">
      <dgm:prSet/>
      <dgm:spPr/>
      <dgm:t>
        <a:bodyPr/>
        <a:lstStyle/>
        <a:p>
          <a:endParaRPr lang="en-US"/>
        </a:p>
      </dgm:t>
    </dgm:pt>
    <dgm:pt modelId="{9D28BE32-A964-43E5-AEC8-ADF59BA217C2}" type="sibTrans" cxnId="{372E3A72-39C6-4C7D-A690-DE975AABE5C6}">
      <dgm:prSet/>
      <dgm:spPr/>
      <dgm:t>
        <a:bodyPr/>
        <a:lstStyle/>
        <a:p>
          <a:endParaRPr lang="en-US"/>
        </a:p>
      </dgm:t>
    </dgm:pt>
    <dgm:pt modelId="{BDF3BF27-E6FC-46BF-9D19-6FDDE9EE9239}" type="pres">
      <dgm:prSet presAssocID="{C6665791-DA31-448B-9D56-CD35FE2AB908}" presName="linearFlow" presStyleCnt="0">
        <dgm:presLayoutVars>
          <dgm:resizeHandles val="exact"/>
        </dgm:presLayoutVars>
      </dgm:prSet>
      <dgm:spPr/>
    </dgm:pt>
    <dgm:pt modelId="{A1E7CB67-F5A1-4062-BE25-9421B50BBD5D}" type="pres">
      <dgm:prSet presAssocID="{2CD245FB-E524-4E2E-B0D3-F83D47F03CF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83725E-D202-451C-B13F-17ECFB399859}" type="pres">
      <dgm:prSet presAssocID="{CC62723A-6EEA-45CB-BB45-9C4415BE16E1}" presName="sibTrans" presStyleLbl="sibTrans2D1" presStyleIdx="0" presStyleCnt="4"/>
      <dgm:spPr/>
    </dgm:pt>
    <dgm:pt modelId="{974CD7E3-20DC-4F34-A1DB-AF057CDCFAFF}" type="pres">
      <dgm:prSet presAssocID="{CC62723A-6EEA-45CB-BB45-9C4415BE16E1}" presName="connectorText" presStyleLbl="sibTrans2D1" presStyleIdx="0" presStyleCnt="4"/>
      <dgm:spPr/>
    </dgm:pt>
    <dgm:pt modelId="{6AA132F4-3B23-46E9-B954-4FFC25E44D62}" type="pres">
      <dgm:prSet presAssocID="{D19B7501-91F4-4DC0-889B-38F128AFCE31}" presName="node" presStyleLbl="node1" presStyleIdx="1" presStyleCnt="5">
        <dgm:presLayoutVars>
          <dgm:bulletEnabled val="1"/>
        </dgm:presLayoutVars>
      </dgm:prSet>
      <dgm:spPr/>
    </dgm:pt>
    <dgm:pt modelId="{EB24C59D-2E5B-4603-845B-B283DAECF25E}" type="pres">
      <dgm:prSet presAssocID="{AA496833-9DEB-447F-B79F-0649E4229B32}" presName="sibTrans" presStyleLbl="sibTrans2D1" presStyleIdx="1" presStyleCnt="4"/>
      <dgm:spPr/>
    </dgm:pt>
    <dgm:pt modelId="{81DAFD43-21F2-46B8-A015-962C9451794E}" type="pres">
      <dgm:prSet presAssocID="{AA496833-9DEB-447F-B79F-0649E4229B32}" presName="connectorText" presStyleLbl="sibTrans2D1" presStyleIdx="1" presStyleCnt="4"/>
      <dgm:spPr/>
    </dgm:pt>
    <dgm:pt modelId="{16DAE599-40C1-41C6-B759-E8ECE6E3A2F9}" type="pres">
      <dgm:prSet presAssocID="{5AC5E11E-ACA2-481E-9FC6-37B38DC9EC4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4C266F-B61F-469E-838C-1964F25BD4E2}" type="pres">
      <dgm:prSet presAssocID="{CD7C8608-621E-416C-9387-3E21C0216DEE}" presName="sibTrans" presStyleLbl="sibTrans2D1" presStyleIdx="2" presStyleCnt="4"/>
      <dgm:spPr/>
    </dgm:pt>
    <dgm:pt modelId="{D6C3F27D-AEDF-4166-877D-9BFC26489B39}" type="pres">
      <dgm:prSet presAssocID="{CD7C8608-621E-416C-9387-3E21C0216DEE}" presName="connectorText" presStyleLbl="sibTrans2D1" presStyleIdx="2" presStyleCnt="4"/>
      <dgm:spPr/>
    </dgm:pt>
    <dgm:pt modelId="{9924D93E-A265-44A2-8304-EC9C3A337802}" type="pres">
      <dgm:prSet presAssocID="{56E38300-8C9B-43BB-A057-2B8C1B28F9A2}" presName="node" presStyleLbl="node1" presStyleIdx="3" presStyleCnt="5">
        <dgm:presLayoutVars>
          <dgm:bulletEnabled val="1"/>
        </dgm:presLayoutVars>
      </dgm:prSet>
      <dgm:spPr/>
    </dgm:pt>
    <dgm:pt modelId="{DAB5E89D-010C-4AF7-8140-B5EE01F68F68}" type="pres">
      <dgm:prSet presAssocID="{690A2BD1-447A-429A-BAE3-9A04516ABBB6}" presName="sibTrans" presStyleLbl="sibTrans2D1" presStyleIdx="3" presStyleCnt="4"/>
      <dgm:spPr/>
    </dgm:pt>
    <dgm:pt modelId="{73889678-282A-4E0E-8917-FC6B7CB441C8}" type="pres">
      <dgm:prSet presAssocID="{690A2BD1-447A-429A-BAE3-9A04516ABBB6}" presName="connectorText" presStyleLbl="sibTrans2D1" presStyleIdx="3" presStyleCnt="4"/>
      <dgm:spPr/>
    </dgm:pt>
    <dgm:pt modelId="{C7904F71-61D5-40C6-9BE3-BF4DA004268C}" type="pres">
      <dgm:prSet presAssocID="{9A183E9B-C407-4A64-9416-0D47443B7D2A}" presName="node" presStyleLbl="node1" presStyleIdx="4" presStyleCnt="5">
        <dgm:presLayoutVars>
          <dgm:bulletEnabled val="1"/>
        </dgm:presLayoutVars>
      </dgm:prSet>
      <dgm:spPr/>
    </dgm:pt>
  </dgm:ptLst>
  <dgm:cxnLst>
    <dgm:cxn modelId="{372E3A72-39C6-4C7D-A690-DE975AABE5C6}" srcId="{C6665791-DA31-448B-9D56-CD35FE2AB908}" destId="{9A183E9B-C407-4A64-9416-0D47443B7D2A}" srcOrd="4" destOrd="0" parTransId="{8970D0B7-B3AC-4657-82EB-0B0BBC699F40}" sibTransId="{9D28BE32-A964-43E5-AEC8-ADF59BA217C2}"/>
    <dgm:cxn modelId="{A5B55CF7-22A3-4B2B-A0C2-3108A0486583}" type="presOf" srcId="{690A2BD1-447A-429A-BAE3-9A04516ABBB6}" destId="{73889678-282A-4E0E-8917-FC6B7CB441C8}" srcOrd="1" destOrd="0" presId="urn:microsoft.com/office/officeart/2005/8/layout/process2"/>
    <dgm:cxn modelId="{22A11FD6-F63E-4708-8017-0DAB3882648B}" type="presOf" srcId="{5AC5E11E-ACA2-481E-9FC6-37B38DC9EC47}" destId="{16DAE599-40C1-41C6-B759-E8ECE6E3A2F9}" srcOrd="0" destOrd="0" presId="urn:microsoft.com/office/officeart/2005/8/layout/process2"/>
    <dgm:cxn modelId="{1BD73B3D-3728-4595-BE93-E2691C731931}" srcId="{C6665791-DA31-448B-9D56-CD35FE2AB908}" destId="{2CD245FB-E524-4E2E-B0D3-F83D47F03CF9}" srcOrd="0" destOrd="0" parTransId="{52DCF6B0-D6BD-487E-B9CD-D3A405EED7E1}" sibTransId="{CC62723A-6EEA-45CB-BB45-9C4415BE16E1}"/>
    <dgm:cxn modelId="{CC9B38A0-A9B1-43BA-9A2E-DD8EF6AA6B42}" type="presOf" srcId="{690A2BD1-447A-429A-BAE3-9A04516ABBB6}" destId="{DAB5E89D-010C-4AF7-8140-B5EE01F68F68}" srcOrd="0" destOrd="0" presId="urn:microsoft.com/office/officeart/2005/8/layout/process2"/>
    <dgm:cxn modelId="{0C42ADA3-48D4-4EC3-BEAA-5FD8C9D789F5}" type="presOf" srcId="{AA496833-9DEB-447F-B79F-0649E4229B32}" destId="{EB24C59D-2E5B-4603-845B-B283DAECF25E}" srcOrd="0" destOrd="0" presId="urn:microsoft.com/office/officeart/2005/8/layout/process2"/>
    <dgm:cxn modelId="{CAD6EDA9-ABFA-492E-A2F0-5B0A77588A54}" type="presOf" srcId="{9A183E9B-C407-4A64-9416-0D47443B7D2A}" destId="{C7904F71-61D5-40C6-9BE3-BF4DA004268C}" srcOrd="0" destOrd="0" presId="urn:microsoft.com/office/officeart/2005/8/layout/process2"/>
    <dgm:cxn modelId="{25839942-DE33-4D6E-97EC-524EBA95C283}" type="presOf" srcId="{D19B7501-91F4-4DC0-889B-38F128AFCE31}" destId="{6AA132F4-3B23-46E9-B954-4FFC25E44D62}" srcOrd="0" destOrd="0" presId="urn:microsoft.com/office/officeart/2005/8/layout/process2"/>
    <dgm:cxn modelId="{AD8077CC-DBFC-4CAD-825E-4D85832DB2D9}" srcId="{C6665791-DA31-448B-9D56-CD35FE2AB908}" destId="{56E38300-8C9B-43BB-A057-2B8C1B28F9A2}" srcOrd="3" destOrd="0" parTransId="{7448337F-A4F2-46A0-BB7C-B639A4A56193}" sibTransId="{690A2BD1-447A-429A-BAE3-9A04516ABBB6}"/>
    <dgm:cxn modelId="{08CE80F6-5AD5-42B9-A838-7B45E8446CE9}" srcId="{C6665791-DA31-448B-9D56-CD35FE2AB908}" destId="{5AC5E11E-ACA2-481E-9FC6-37B38DC9EC47}" srcOrd="2" destOrd="0" parTransId="{C7670D27-41E7-4106-91E6-FB8E156F72B0}" sibTransId="{CD7C8608-621E-416C-9387-3E21C0216DEE}"/>
    <dgm:cxn modelId="{76FA5BE1-AC8A-49FA-86EE-4D438001DF9B}" type="presOf" srcId="{CD7C8608-621E-416C-9387-3E21C0216DEE}" destId="{204C266F-B61F-469E-838C-1964F25BD4E2}" srcOrd="0" destOrd="0" presId="urn:microsoft.com/office/officeart/2005/8/layout/process2"/>
    <dgm:cxn modelId="{40380BEC-3474-4936-84D8-1D6966DD7EF1}" type="presOf" srcId="{AA496833-9DEB-447F-B79F-0649E4229B32}" destId="{81DAFD43-21F2-46B8-A015-962C9451794E}" srcOrd="1" destOrd="0" presId="urn:microsoft.com/office/officeart/2005/8/layout/process2"/>
    <dgm:cxn modelId="{F3BD7E2B-832B-4BCB-957B-2098EF0723E6}" type="presOf" srcId="{CD7C8608-621E-416C-9387-3E21C0216DEE}" destId="{D6C3F27D-AEDF-4166-877D-9BFC26489B39}" srcOrd="1" destOrd="0" presId="urn:microsoft.com/office/officeart/2005/8/layout/process2"/>
    <dgm:cxn modelId="{1B6F4300-EC48-4728-9954-549BE31E7EE3}" srcId="{C6665791-DA31-448B-9D56-CD35FE2AB908}" destId="{D19B7501-91F4-4DC0-889B-38F128AFCE31}" srcOrd="1" destOrd="0" parTransId="{A78AAC72-D785-4ACE-83BC-450194529F77}" sibTransId="{AA496833-9DEB-447F-B79F-0649E4229B32}"/>
    <dgm:cxn modelId="{F377803D-5654-4493-A2D6-7C7EDABB03B8}" type="presOf" srcId="{56E38300-8C9B-43BB-A057-2B8C1B28F9A2}" destId="{9924D93E-A265-44A2-8304-EC9C3A337802}" srcOrd="0" destOrd="0" presId="urn:microsoft.com/office/officeart/2005/8/layout/process2"/>
    <dgm:cxn modelId="{5BA40C6B-CC9E-4F9E-85E6-A60D44D49637}" type="presOf" srcId="{CC62723A-6EEA-45CB-BB45-9C4415BE16E1}" destId="{0C83725E-D202-451C-B13F-17ECFB399859}" srcOrd="0" destOrd="0" presId="urn:microsoft.com/office/officeart/2005/8/layout/process2"/>
    <dgm:cxn modelId="{C2DFE3A5-A4E0-4F07-8643-353C69AB7AEC}" type="presOf" srcId="{C6665791-DA31-448B-9D56-CD35FE2AB908}" destId="{BDF3BF27-E6FC-46BF-9D19-6FDDE9EE9239}" srcOrd="0" destOrd="0" presId="urn:microsoft.com/office/officeart/2005/8/layout/process2"/>
    <dgm:cxn modelId="{DB880E2A-6817-4E1C-8A74-42CFDA734475}" type="presOf" srcId="{2CD245FB-E524-4E2E-B0D3-F83D47F03CF9}" destId="{A1E7CB67-F5A1-4062-BE25-9421B50BBD5D}" srcOrd="0" destOrd="0" presId="urn:microsoft.com/office/officeart/2005/8/layout/process2"/>
    <dgm:cxn modelId="{6BEB8DF0-BB82-4434-BFB3-C648DA359B85}" type="presOf" srcId="{CC62723A-6EEA-45CB-BB45-9C4415BE16E1}" destId="{974CD7E3-20DC-4F34-A1DB-AF057CDCFAFF}" srcOrd="1" destOrd="0" presId="urn:microsoft.com/office/officeart/2005/8/layout/process2"/>
    <dgm:cxn modelId="{4D5E5367-1133-4A01-9EF4-01E3E81521F1}" type="presParOf" srcId="{BDF3BF27-E6FC-46BF-9D19-6FDDE9EE9239}" destId="{A1E7CB67-F5A1-4062-BE25-9421B50BBD5D}" srcOrd="0" destOrd="0" presId="urn:microsoft.com/office/officeart/2005/8/layout/process2"/>
    <dgm:cxn modelId="{3F96B0C6-867D-4933-AEB5-86C022CF0FB3}" type="presParOf" srcId="{BDF3BF27-E6FC-46BF-9D19-6FDDE9EE9239}" destId="{0C83725E-D202-451C-B13F-17ECFB399859}" srcOrd="1" destOrd="0" presId="urn:microsoft.com/office/officeart/2005/8/layout/process2"/>
    <dgm:cxn modelId="{A79BC619-0216-4112-B018-4DF33DF48B97}" type="presParOf" srcId="{0C83725E-D202-451C-B13F-17ECFB399859}" destId="{974CD7E3-20DC-4F34-A1DB-AF057CDCFAFF}" srcOrd="0" destOrd="0" presId="urn:microsoft.com/office/officeart/2005/8/layout/process2"/>
    <dgm:cxn modelId="{B860BBDA-AC2D-40B4-8339-CCC4F0903441}" type="presParOf" srcId="{BDF3BF27-E6FC-46BF-9D19-6FDDE9EE9239}" destId="{6AA132F4-3B23-46E9-B954-4FFC25E44D62}" srcOrd="2" destOrd="0" presId="urn:microsoft.com/office/officeart/2005/8/layout/process2"/>
    <dgm:cxn modelId="{27F75A72-5D4D-4DB6-A1F1-205BBBAB923F}" type="presParOf" srcId="{BDF3BF27-E6FC-46BF-9D19-6FDDE9EE9239}" destId="{EB24C59D-2E5B-4603-845B-B283DAECF25E}" srcOrd="3" destOrd="0" presId="urn:microsoft.com/office/officeart/2005/8/layout/process2"/>
    <dgm:cxn modelId="{435ABC1E-1675-4A0A-8DF6-41DF70A2932F}" type="presParOf" srcId="{EB24C59D-2E5B-4603-845B-B283DAECF25E}" destId="{81DAFD43-21F2-46B8-A015-962C9451794E}" srcOrd="0" destOrd="0" presId="urn:microsoft.com/office/officeart/2005/8/layout/process2"/>
    <dgm:cxn modelId="{2370B72C-E2A5-487C-9619-DFD3210CDAB2}" type="presParOf" srcId="{BDF3BF27-E6FC-46BF-9D19-6FDDE9EE9239}" destId="{16DAE599-40C1-41C6-B759-E8ECE6E3A2F9}" srcOrd="4" destOrd="0" presId="urn:microsoft.com/office/officeart/2005/8/layout/process2"/>
    <dgm:cxn modelId="{3EA04C8A-162D-43FD-92BF-670386B23D07}" type="presParOf" srcId="{BDF3BF27-E6FC-46BF-9D19-6FDDE9EE9239}" destId="{204C266F-B61F-469E-838C-1964F25BD4E2}" srcOrd="5" destOrd="0" presId="urn:microsoft.com/office/officeart/2005/8/layout/process2"/>
    <dgm:cxn modelId="{C13563DF-CC76-49CD-B5F9-56F82A409C0D}" type="presParOf" srcId="{204C266F-B61F-469E-838C-1964F25BD4E2}" destId="{D6C3F27D-AEDF-4166-877D-9BFC26489B39}" srcOrd="0" destOrd="0" presId="urn:microsoft.com/office/officeart/2005/8/layout/process2"/>
    <dgm:cxn modelId="{04C981E4-845F-4E30-8173-04BB60C80603}" type="presParOf" srcId="{BDF3BF27-E6FC-46BF-9D19-6FDDE9EE9239}" destId="{9924D93E-A265-44A2-8304-EC9C3A337802}" srcOrd="6" destOrd="0" presId="urn:microsoft.com/office/officeart/2005/8/layout/process2"/>
    <dgm:cxn modelId="{6708F1B3-1E02-4B21-9AC3-8E36C3300DC9}" type="presParOf" srcId="{BDF3BF27-E6FC-46BF-9D19-6FDDE9EE9239}" destId="{DAB5E89D-010C-4AF7-8140-B5EE01F68F68}" srcOrd="7" destOrd="0" presId="urn:microsoft.com/office/officeart/2005/8/layout/process2"/>
    <dgm:cxn modelId="{D1EE124B-138A-4917-8ECF-7620EB9DE8B4}" type="presParOf" srcId="{DAB5E89D-010C-4AF7-8140-B5EE01F68F68}" destId="{73889678-282A-4E0E-8917-FC6B7CB441C8}" srcOrd="0" destOrd="0" presId="urn:microsoft.com/office/officeart/2005/8/layout/process2"/>
    <dgm:cxn modelId="{6534CA27-568D-4AF1-A9DE-9DC1A5BB9890}" type="presParOf" srcId="{BDF3BF27-E6FC-46BF-9D19-6FDDE9EE9239}" destId="{C7904F71-61D5-40C6-9BE3-BF4DA004268C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9EAADB-E669-4F4B-A317-0CE7AF9D7621}" type="doc">
      <dgm:prSet loTypeId="urn:microsoft.com/office/officeart/2005/8/layout/h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2FD19DD-F50E-4E8D-808D-934295911FF8}">
      <dgm:prSet phldrT="[Text]"/>
      <dgm:spPr/>
      <dgm:t>
        <a:bodyPr/>
        <a:lstStyle/>
        <a:p>
          <a:r>
            <a:rPr lang="en-US" dirty="0" smtClean="0"/>
            <a:t>Time</a:t>
          </a:r>
          <a:endParaRPr lang="en-US" dirty="0"/>
        </a:p>
      </dgm:t>
    </dgm:pt>
    <dgm:pt modelId="{5385148B-E21F-4C38-9D6C-9DCF2559D2C1}" type="parTrans" cxnId="{6D346A59-181F-45DD-A7BF-0048D02A02A8}">
      <dgm:prSet/>
      <dgm:spPr/>
      <dgm:t>
        <a:bodyPr/>
        <a:lstStyle/>
        <a:p>
          <a:endParaRPr lang="en-US"/>
        </a:p>
      </dgm:t>
    </dgm:pt>
    <dgm:pt modelId="{FE1B59E8-D71B-4B01-A1A9-AF7C1CC66B98}" type="sibTrans" cxnId="{6D346A59-181F-45DD-A7BF-0048D02A02A8}">
      <dgm:prSet/>
      <dgm:spPr/>
      <dgm:t>
        <a:bodyPr/>
        <a:lstStyle/>
        <a:p>
          <a:endParaRPr lang="en-US"/>
        </a:p>
      </dgm:t>
    </dgm:pt>
    <dgm:pt modelId="{C403C6FA-1933-48EF-8AF8-DF94362C9113}">
      <dgm:prSet phldrT="[Text]"/>
      <dgm:spPr/>
      <dgm:t>
        <a:bodyPr/>
        <a:lstStyle/>
        <a:p>
          <a:r>
            <a:rPr lang="en-US" dirty="0" smtClean="0"/>
            <a:t>People</a:t>
          </a:r>
          <a:endParaRPr lang="en-US" dirty="0"/>
        </a:p>
      </dgm:t>
    </dgm:pt>
    <dgm:pt modelId="{FA92FB27-9FE1-4EAC-9399-6DC544656EB2}" type="parTrans" cxnId="{8E73BB5A-FB5E-4799-A6EE-A84B4418C128}">
      <dgm:prSet/>
      <dgm:spPr/>
      <dgm:t>
        <a:bodyPr/>
        <a:lstStyle/>
        <a:p>
          <a:endParaRPr lang="en-US"/>
        </a:p>
      </dgm:t>
    </dgm:pt>
    <dgm:pt modelId="{8E38041D-4DC1-4BE3-BBEA-D5441C1D45A2}" type="sibTrans" cxnId="{8E73BB5A-FB5E-4799-A6EE-A84B4418C128}">
      <dgm:prSet/>
      <dgm:spPr/>
      <dgm:t>
        <a:bodyPr/>
        <a:lstStyle/>
        <a:p>
          <a:endParaRPr lang="en-US"/>
        </a:p>
      </dgm:t>
    </dgm:pt>
    <dgm:pt modelId="{604EB9CF-B6C2-43A9-9534-27C75B799CDE}">
      <dgm:prSet phldrT="[Text]"/>
      <dgm:spPr/>
      <dgm:t>
        <a:bodyPr/>
        <a:lstStyle/>
        <a:p>
          <a:r>
            <a:rPr lang="en-US" dirty="0" smtClean="0"/>
            <a:t>Facilities</a:t>
          </a:r>
          <a:endParaRPr lang="en-US" dirty="0"/>
        </a:p>
      </dgm:t>
    </dgm:pt>
    <dgm:pt modelId="{9F8C15DF-39B8-4FD6-96D8-0D6E03384A7F}" type="parTrans" cxnId="{B592594D-D6F3-4BCA-80BD-30FD174FC901}">
      <dgm:prSet/>
      <dgm:spPr/>
      <dgm:t>
        <a:bodyPr/>
        <a:lstStyle/>
        <a:p>
          <a:endParaRPr lang="en-US"/>
        </a:p>
      </dgm:t>
    </dgm:pt>
    <dgm:pt modelId="{1112C93B-783E-42A8-B9CC-075080BABE93}" type="sibTrans" cxnId="{B592594D-D6F3-4BCA-80BD-30FD174FC901}">
      <dgm:prSet/>
      <dgm:spPr/>
      <dgm:t>
        <a:bodyPr/>
        <a:lstStyle/>
        <a:p>
          <a:endParaRPr lang="en-US"/>
        </a:p>
      </dgm:t>
    </dgm:pt>
    <dgm:pt modelId="{A3C318D9-F38F-473A-8997-15B48B10D480}">
      <dgm:prSet phldrT="[Text]"/>
      <dgm:spPr/>
      <dgm:t>
        <a:bodyPr/>
        <a:lstStyle/>
        <a:p>
          <a:r>
            <a:rPr lang="en-US" dirty="0" smtClean="0"/>
            <a:t>Cost</a:t>
          </a:r>
          <a:endParaRPr lang="en-US" dirty="0"/>
        </a:p>
      </dgm:t>
    </dgm:pt>
    <dgm:pt modelId="{9CAC441C-037B-4D12-BE9F-085317430FF3}" type="parTrans" cxnId="{E9DE539A-779C-4642-B680-78E0D82DC79A}">
      <dgm:prSet/>
      <dgm:spPr/>
      <dgm:t>
        <a:bodyPr/>
        <a:lstStyle/>
        <a:p>
          <a:endParaRPr lang="en-US"/>
        </a:p>
      </dgm:t>
    </dgm:pt>
    <dgm:pt modelId="{D719FDE5-CBE8-4000-BA36-449C67B56792}" type="sibTrans" cxnId="{E9DE539A-779C-4642-B680-78E0D82DC79A}">
      <dgm:prSet/>
      <dgm:spPr/>
      <dgm:t>
        <a:bodyPr/>
        <a:lstStyle/>
        <a:p>
          <a:endParaRPr lang="en-US"/>
        </a:p>
      </dgm:t>
    </dgm:pt>
    <dgm:pt modelId="{1FC257AF-008F-44BA-B79E-31F77A8301ED}">
      <dgm:prSet phldrT="[Text]"/>
      <dgm:spPr/>
      <dgm:t>
        <a:bodyPr/>
        <a:lstStyle/>
        <a:p>
          <a:r>
            <a:rPr lang="en-US" smtClean="0"/>
            <a:t>People</a:t>
          </a:r>
          <a:endParaRPr lang="en-US" dirty="0"/>
        </a:p>
      </dgm:t>
    </dgm:pt>
    <dgm:pt modelId="{38D27B4A-3171-4F34-9232-E4C266161C57}" type="parTrans" cxnId="{3F11364A-F30F-4B2F-96BB-0C1B9956FBAB}">
      <dgm:prSet/>
      <dgm:spPr/>
      <dgm:t>
        <a:bodyPr/>
        <a:lstStyle/>
        <a:p>
          <a:endParaRPr lang="en-US"/>
        </a:p>
      </dgm:t>
    </dgm:pt>
    <dgm:pt modelId="{B4CEB4BF-1980-49D2-8C74-6B17456ABA1F}" type="sibTrans" cxnId="{3F11364A-F30F-4B2F-96BB-0C1B9956FBAB}">
      <dgm:prSet/>
      <dgm:spPr/>
      <dgm:t>
        <a:bodyPr/>
        <a:lstStyle/>
        <a:p>
          <a:endParaRPr lang="en-US"/>
        </a:p>
      </dgm:t>
    </dgm:pt>
    <dgm:pt modelId="{A613C645-4F9B-4C9A-BFBB-14CBDF4ED3EC}">
      <dgm:prSet phldrT="[Text]"/>
      <dgm:spPr/>
      <dgm:t>
        <a:bodyPr/>
        <a:lstStyle/>
        <a:p>
          <a:r>
            <a:rPr lang="en-US" dirty="0" smtClean="0"/>
            <a:t>Resources</a:t>
          </a:r>
          <a:endParaRPr lang="en-US" dirty="0"/>
        </a:p>
      </dgm:t>
    </dgm:pt>
    <dgm:pt modelId="{BB097A27-ED50-4927-847A-736CE5C115C2}" type="parTrans" cxnId="{D8C3F286-727F-4159-A606-2249909C7792}">
      <dgm:prSet/>
      <dgm:spPr/>
      <dgm:t>
        <a:bodyPr/>
        <a:lstStyle/>
        <a:p>
          <a:endParaRPr lang="en-US"/>
        </a:p>
      </dgm:t>
    </dgm:pt>
    <dgm:pt modelId="{79BDC65C-914D-4CD2-AE69-562816D1E304}" type="sibTrans" cxnId="{D8C3F286-727F-4159-A606-2249909C7792}">
      <dgm:prSet/>
      <dgm:spPr/>
      <dgm:t>
        <a:bodyPr/>
        <a:lstStyle/>
        <a:p>
          <a:endParaRPr lang="en-US"/>
        </a:p>
      </dgm:t>
    </dgm:pt>
    <dgm:pt modelId="{1BAB2EA4-7331-455E-9C9F-C2658871CBF3}">
      <dgm:prSet phldrT="[Text]"/>
      <dgm:spPr/>
      <dgm:t>
        <a:bodyPr/>
        <a:lstStyle/>
        <a:p>
          <a:r>
            <a:rPr lang="en-US" smtClean="0"/>
            <a:t>People</a:t>
          </a:r>
          <a:endParaRPr lang="en-US" dirty="0"/>
        </a:p>
      </dgm:t>
    </dgm:pt>
    <dgm:pt modelId="{624B80B2-BE02-4FE1-80EE-699156C1155A}" type="parTrans" cxnId="{4F72E5BC-D61A-45E0-9408-09084CE6156D}">
      <dgm:prSet/>
      <dgm:spPr/>
      <dgm:t>
        <a:bodyPr/>
        <a:lstStyle/>
        <a:p>
          <a:endParaRPr lang="en-US"/>
        </a:p>
      </dgm:t>
    </dgm:pt>
    <dgm:pt modelId="{6B371118-7A0F-4A72-B0E1-4266E0AC6631}" type="sibTrans" cxnId="{4F72E5BC-D61A-45E0-9408-09084CE6156D}">
      <dgm:prSet/>
      <dgm:spPr/>
      <dgm:t>
        <a:bodyPr/>
        <a:lstStyle/>
        <a:p>
          <a:endParaRPr lang="en-US"/>
        </a:p>
      </dgm:t>
    </dgm:pt>
    <dgm:pt modelId="{93F47476-89EB-4886-974F-43F72D0A3A11}">
      <dgm:prSet phldrT="[Text]"/>
      <dgm:spPr/>
      <dgm:t>
        <a:bodyPr/>
        <a:lstStyle/>
        <a:p>
          <a:r>
            <a:rPr lang="en-US" dirty="0" smtClean="0"/>
            <a:t>Materials</a:t>
          </a:r>
          <a:endParaRPr lang="en-US" dirty="0"/>
        </a:p>
      </dgm:t>
    </dgm:pt>
    <dgm:pt modelId="{8797745E-C3F3-4415-A775-37D39CABD6DA}" type="parTrans" cxnId="{47D5BDBC-6DE5-4E71-AE2F-B1703181186E}">
      <dgm:prSet/>
      <dgm:spPr/>
      <dgm:t>
        <a:bodyPr/>
        <a:lstStyle/>
        <a:p>
          <a:endParaRPr lang="en-US"/>
        </a:p>
      </dgm:t>
    </dgm:pt>
    <dgm:pt modelId="{A7DA5C4F-6045-4352-B402-E6AA80C324FA}" type="sibTrans" cxnId="{47D5BDBC-6DE5-4E71-AE2F-B1703181186E}">
      <dgm:prSet/>
      <dgm:spPr/>
      <dgm:t>
        <a:bodyPr/>
        <a:lstStyle/>
        <a:p>
          <a:endParaRPr lang="en-US"/>
        </a:p>
      </dgm:t>
    </dgm:pt>
    <dgm:pt modelId="{41627F82-40E5-4150-B442-9E4D5C5FA8C4}">
      <dgm:prSet phldrT="[Text]"/>
      <dgm:spPr/>
      <dgm:t>
        <a:bodyPr/>
        <a:lstStyle/>
        <a:p>
          <a:r>
            <a:rPr lang="en-US" dirty="0" smtClean="0"/>
            <a:t>Equipment</a:t>
          </a:r>
          <a:endParaRPr lang="en-US" dirty="0"/>
        </a:p>
      </dgm:t>
    </dgm:pt>
    <dgm:pt modelId="{BEB58F87-2128-49EA-AD67-C51E6130A18D}" type="parTrans" cxnId="{F23F838F-E4B7-40C7-A779-B5EA3D5EA337}">
      <dgm:prSet/>
      <dgm:spPr/>
      <dgm:t>
        <a:bodyPr/>
        <a:lstStyle/>
        <a:p>
          <a:endParaRPr lang="en-US"/>
        </a:p>
      </dgm:t>
    </dgm:pt>
    <dgm:pt modelId="{B5457401-87C7-47D9-8141-0B6EFC41F3C4}" type="sibTrans" cxnId="{F23F838F-E4B7-40C7-A779-B5EA3D5EA337}">
      <dgm:prSet/>
      <dgm:spPr/>
      <dgm:t>
        <a:bodyPr/>
        <a:lstStyle/>
        <a:p>
          <a:endParaRPr lang="en-US"/>
        </a:p>
      </dgm:t>
    </dgm:pt>
    <dgm:pt modelId="{3BF26872-5BB0-4410-873F-C11270B3E8ED}">
      <dgm:prSet/>
      <dgm:spPr/>
      <dgm:t>
        <a:bodyPr/>
        <a:lstStyle/>
        <a:p>
          <a:r>
            <a:rPr lang="en-US" smtClean="0"/>
            <a:t>Facilities</a:t>
          </a:r>
          <a:endParaRPr lang="en-US" dirty="0"/>
        </a:p>
      </dgm:t>
    </dgm:pt>
    <dgm:pt modelId="{F50F34C6-925F-4033-AB83-01DF9E7DAAE0}" type="parTrans" cxnId="{5A8F69A8-D127-4667-AF5D-B197F4E27C3E}">
      <dgm:prSet/>
      <dgm:spPr/>
      <dgm:t>
        <a:bodyPr/>
        <a:lstStyle/>
        <a:p>
          <a:endParaRPr lang="en-US"/>
        </a:p>
      </dgm:t>
    </dgm:pt>
    <dgm:pt modelId="{FB872BF9-C5A6-45CE-9799-B2610A3D41A8}" type="sibTrans" cxnId="{5A8F69A8-D127-4667-AF5D-B197F4E27C3E}">
      <dgm:prSet/>
      <dgm:spPr/>
      <dgm:t>
        <a:bodyPr/>
        <a:lstStyle/>
        <a:p>
          <a:endParaRPr lang="en-US"/>
        </a:p>
      </dgm:t>
    </dgm:pt>
    <dgm:pt modelId="{2E4D9775-3DD0-452D-9BCB-2119F2027C1C}">
      <dgm:prSet/>
      <dgm:spPr/>
      <dgm:t>
        <a:bodyPr/>
        <a:lstStyle/>
        <a:p>
          <a:r>
            <a:rPr lang="en-US" smtClean="0"/>
            <a:t>Materials</a:t>
          </a:r>
          <a:endParaRPr lang="en-US" dirty="0"/>
        </a:p>
      </dgm:t>
    </dgm:pt>
    <dgm:pt modelId="{5CA8D0B4-A52C-4E82-8C3A-6018B8ED3494}" type="parTrans" cxnId="{0AE8730C-AE8C-430D-ADF1-3957D44E08D6}">
      <dgm:prSet/>
      <dgm:spPr/>
      <dgm:t>
        <a:bodyPr/>
        <a:lstStyle/>
        <a:p>
          <a:endParaRPr lang="en-US"/>
        </a:p>
      </dgm:t>
    </dgm:pt>
    <dgm:pt modelId="{A9B5F22F-09C8-4CC7-9127-109FEFCD51D2}" type="sibTrans" cxnId="{0AE8730C-AE8C-430D-ADF1-3957D44E08D6}">
      <dgm:prSet/>
      <dgm:spPr/>
      <dgm:t>
        <a:bodyPr/>
        <a:lstStyle/>
        <a:p>
          <a:endParaRPr lang="en-US"/>
        </a:p>
      </dgm:t>
    </dgm:pt>
    <dgm:pt modelId="{BDDE8531-43D6-40DA-896D-560D1C28D9BF}">
      <dgm:prSet/>
      <dgm:spPr/>
      <dgm:t>
        <a:bodyPr/>
        <a:lstStyle/>
        <a:p>
          <a:r>
            <a:rPr lang="en-US" dirty="0" smtClean="0"/>
            <a:t>Equipment</a:t>
          </a:r>
          <a:endParaRPr lang="en-US" dirty="0"/>
        </a:p>
      </dgm:t>
    </dgm:pt>
    <dgm:pt modelId="{FAFC1540-4EEE-4D21-9BC0-20A44EA61604}" type="parTrans" cxnId="{07C6CC30-A5C2-4980-8CC7-4FA59204096E}">
      <dgm:prSet/>
      <dgm:spPr/>
      <dgm:t>
        <a:bodyPr/>
        <a:lstStyle/>
        <a:p>
          <a:endParaRPr lang="en-US"/>
        </a:p>
      </dgm:t>
    </dgm:pt>
    <dgm:pt modelId="{E048943E-1319-4781-BBA4-64183C5BA27B}" type="sibTrans" cxnId="{07C6CC30-A5C2-4980-8CC7-4FA59204096E}">
      <dgm:prSet/>
      <dgm:spPr/>
      <dgm:t>
        <a:bodyPr/>
        <a:lstStyle/>
        <a:p>
          <a:endParaRPr lang="en-US"/>
        </a:p>
      </dgm:t>
    </dgm:pt>
    <dgm:pt modelId="{67A33D60-7932-4C27-9774-A017E6CFA678}">
      <dgm:prSet/>
      <dgm:spPr/>
      <dgm:t>
        <a:bodyPr/>
        <a:lstStyle/>
        <a:p>
          <a:r>
            <a:rPr lang="en-US" smtClean="0"/>
            <a:t>Facilities</a:t>
          </a:r>
          <a:endParaRPr lang="en-US" dirty="0"/>
        </a:p>
      </dgm:t>
    </dgm:pt>
    <dgm:pt modelId="{82C43FC9-91B3-4D00-A612-66A5B3861910}" type="parTrans" cxnId="{C31A1F9C-5AF1-40BF-80E9-3F6DF2F3194B}">
      <dgm:prSet/>
      <dgm:spPr/>
      <dgm:t>
        <a:bodyPr/>
        <a:lstStyle/>
        <a:p>
          <a:endParaRPr lang="en-US"/>
        </a:p>
      </dgm:t>
    </dgm:pt>
    <dgm:pt modelId="{EA48A605-E520-4B24-A15B-FA2806D00AA3}" type="sibTrans" cxnId="{C31A1F9C-5AF1-40BF-80E9-3F6DF2F3194B}">
      <dgm:prSet/>
      <dgm:spPr/>
      <dgm:t>
        <a:bodyPr/>
        <a:lstStyle/>
        <a:p>
          <a:endParaRPr lang="en-US"/>
        </a:p>
      </dgm:t>
    </dgm:pt>
    <dgm:pt modelId="{BD42F7D1-6712-4CA7-BB3E-19F6CFEE3C30}">
      <dgm:prSet/>
      <dgm:spPr/>
      <dgm:t>
        <a:bodyPr/>
        <a:lstStyle/>
        <a:p>
          <a:r>
            <a:rPr lang="en-US" smtClean="0"/>
            <a:t>Materials</a:t>
          </a:r>
          <a:endParaRPr lang="en-US" dirty="0"/>
        </a:p>
      </dgm:t>
    </dgm:pt>
    <dgm:pt modelId="{5CDA47B8-E016-4BEA-B6C8-2223B738A0D5}" type="parTrans" cxnId="{81CD0542-51D7-499D-8DBB-565C88195F46}">
      <dgm:prSet/>
      <dgm:spPr/>
      <dgm:t>
        <a:bodyPr/>
        <a:lstStyle/>
        <a:p>
          <a:endParaRPr lang="en-US"/>
        </a:p>
      </dgm:t>
    </dgm:pt>
    <dgm:pt modelId="{A31C3F6D-6320-48DD-ACD5-E2EA0F5CE607}" type="sibTrans" cxnId="{81CD0542-51D7-499D-8DBB-565C88195F46}">
      <dgm:prSet/>
      <dgm:spPr/>
      <dgm:t>
        <a:bodyPr/>
        <a:lstStyle/>
        <a:p>
          <a:endParaRPr lang="en-US"/>
        </a:p>
      </dgm:t>
    </dgm:pt>
    <dgm:pt modelId="{CE52B1A8-9915-4A04-A3E1-39CFCC541029}">
      <dgm:prSet/>
      <dgm:spPr/>
      <dgm:t>
        <a:bodyPr/>
        <a:lstStyle/>
        <a:p>
          <a:r>
            <a:rPr lang="en-US" dirty="0" smtClean="0"/>
            <a:t>Equipment</a:t>
          </a:r>
          <a:endParaRPr lang="en-US" dirty="0"/>
        </a:p>
      </dgm:t>
    </dgm:pt>
    <dgm:pt modelId="{749F65DB-43DB-4B29-A0CE-6A64DD69F4AE}" type="parTrans" cxnId="{B8948772-8A27-4E0F-B81E-A04EABBD023D}">
      <dgm:prSet/>
      <dgm:spPr/>
      <dgm:t>
        <a:bodyPr/>
        <a:lstStyle/>
        <a:p>
          <a:endParaRPr lang="en-US"/>
        </a:p>
      </dgm:t>
    </dgm:pt>
    <dgm:pt modelId="{9DA6FDB8-8FCC-4B51-85C3-99A02A0148E3}" type="sibTrans" cxnId="{B8948772-8A27-4E0F-B81E-A04EABBD023D}">
      <dgm:prSet/>
      <dgm:spPr/>
      <dgm:t>
        <a:bodyPr/>
        <a:lstStyle/>
        <a:p>
          <a:endParaRPr lang="en-US"/>
        </a:p>
      </dgm:t>
    </dgm:pt>
    <dgm:pt modelId="{0ACADDF2-69CD-4461-8B98-BBF444F426D1}" type="pres">
      <dgm:prSet presAssocID="{F19EAADB-E669-4F4B-A317-0CE7AF9D7621}" presName="Name0" presStyleCnt="0">
        <dgm:presLayoutVars>
          <dgm:dir/>
          <dgm:animLvl val="lvl"/>
          <dgm:resizeHandles val="exact"/>
        </dgm:presLayoutVars>
      </dgm:prSet>
      <dgm:spPr/>
    </dgm:pt>
    <dgm:pt modelId="{8F2075B5-5AA3-4195-A342-2128D8306D4F}" type="pres">
      <dgm:prSet presAssocID="{82FD19DD-F50E-4E8D-808D-934295911FF8}" presName="composite" presStyleCnt="0"/>
      <dgm:spPr/>
    </dgm:pt>
    <dgm:pt modelId="{7EC10EDB-96A9-43E1-85AC-54EDBD312EF7}" type="pres">
      <dgm:prSet presAssocID="{82FD19DD-F50E-4E8D-808D-934295911FF8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26676BBA-6D52-4FFB-BC49-2B9BA8C5AD69}" type="pres">
      <dgm:prSet presAssocID="{82FD19DD-F50E-4E8D-808D-934295911FF8}" presName="desTx" presStyleLbl="alignAccFollowNode1" presStyleIdx="0" presStyleCnt="3">
        <dgm:presLayoutVars>
          <dgm:bulletEnabled val="1"/>
        </dgm:presLayoutVars>
      </dgm:prSet>
      <dgm:spPr/>
    </dgm:pt>
    <dgm:pt modelId="{B8E3C284-1BAB-494F-B782-49D6B4C0584D}" type="pres">
      <dgm:prSet presAssocID="{FE1B59E8-D71B-4B01-A1A9-AF7C1CC66B98}" presName="space" presStyleCnt="0"/>
      <dgm:spPr/>
    </dgm:pt>
    <dgm:pt modelId="{43AF7BC0-B000-462E-8EED-09CD716C2E44}" type="pres">
      <dgm:prSet presAssocID="{A3C318D9-F38F-473A-8997-15B48B10D480}" presName="composite" presStyleCnt="0"/>
      <dgm:spPr/>
    </dgm:pt>
    <dgm:pt modelId="{8F668FCA-4A89-420E-B0D6-CB20C90BD5D5}" type="pres">
      <dgm:prSet presAssocID="{A3C318D9-F38F-473A-8997-15B48B10D48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11CA7E-0740-4B93-BBCE-5BEA8D19AC11}" type="pres">
      <dgm:prSet presAssocID="{A3C318D9-F38F-473A-8997-15B48B10D480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A4D25E-96B7-4E7F-8FE6-5178755F3E6A}" type="pres">
      <dgm:prSet presAssocID="{D719FDE5-CBE8-4000-BA36-449C67B56792}" presName="space" presStyleCnt="0"/>
      <dgm:spPr/>
    </dgm:pt>
    <dgm:pt modelId="{3850B59B-1856-4683-920E-431A494D380E}" type="pres">
      <dgm:prSet presAssocID="{A613C645-4F9B-4C9A-BFBB-14CBDF4ED3EC}" presName="composite" presStyleCnt="0"/>
      <dgm:spPr/>
    </dgm:pt>
    <dgm:pt modelId="{31ED44FA-64C3-4BA9-81BA-BD8B2A8C9360}" type="pres">
      <dgm:prSet presAssocID="{A613C645-4F9B-4C9A-BFBB-14CBDF4ED3EC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EAAC7960-96EB-4BC0-A629-F8F269C46675}" type="pres">
      <dgm:prSet presAssocID="{A613C645-4F9B-4C9A-BFBB-14CBDF4ED3EC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9DE539A-779C-4642-B680-78E0D82DC79A}" srcId="{F19EAADB-E669-4F4B-A317-0CE7AF9D7621}" destId="{A3C318D9-F38F-473A-8997-15B48B10D480}" srcOrd="1" destOrd="0" parTransId="{9CAC441C-037B-4D12-BE9F-085317430FF3}" sibTransId="{D719FDE5-CBE8-4000-BA36-449C67B56792}"/>
    <dgm:cxn modelId="{668D9C07-BA92-46F0-8FD8-968152928879}" type="presOf" srcId="{F19EAADB-E669-4F4B-A317-0CE7AF9D7621}" destId="{0ACADDF2-69CD-4461-8B98-BBF444F426D1}" srcOrd="0" destOrd="0" presId="urn:microsoft.com/office/officeart/2005/8/layout/hList1"/>
    <dgm:cxn modelId="{3F11364A-F30F-4B2F-96BB-0C1B9956FBAB}" srcId="{A3C318D9-F38F-473A-8997-15B48B10D480}" destId="{1FC257AF-008F-44BA-B79E-31F77A8301ED}" srcOrd="0" destOrd="0" parTransId="{38D27B4A-3171-4F34-9232-E4C266161C57}" sibTransId="{B4CEB4BF-1980-49D2-8C74-6B17456ABA1F}"/>
    <dgm:cxn modelId="{F23F838F-E4B7-40C7-A779-B5EA3D5EA337}" srcId="{82FD19DD-F50E-4E8D-808D-934295911FF8}" destId="{41627F82-40E5-4150-B442-9E4D5C5FA8C4}" srcOrd="3" destOrd="0" parTransId="{BEB58F87-2128-49EA-AD67-C51E6130A18D}" sibTransId="{B5457401-87C7-47D9-8141-0B6EFC41F3C4}"/>
    <dgm:cxn modelId="{0AF38AF7-D91E-4788-9195-194B4F12CA38}" type="presOf" srcId="{1BAB2EA4-7331-455E-9C9F-C2658871CBF3}" destId="{EAAC7960-96EB-4BC0-A629-F8F269C46675}" srcOrd="0" destOrd="0" presId="urn:microsoft.com/office/officeart/2005/8/layout/hList1"/>
    <dgm:cxn modelId="{47D5BDBC-6DE5-4E71-AE2F-B1703181186E}" srcId="{82FD19DD-F50E-4E8D-808D-934295911FF8}" destId="{93F47476-89EB-4886-974F-43F72D0A3A11}" srcOrd="2" destOrd="0" parTransId="{8797745E-C3F3-4415-A775-37D39CABD6DA}" sibTransId="{A7DA5C4F-6045-4352-B402-E6AA80C324FA}"/>
    <dgm:cxn modelId="{C31A1F9C-5AF1-40BF-80E9-3F6DF2F3194B}" srcId="{A613C645-4F9B-4C9A-BFBB-14CBDF4ED3EC}" destId="{67A33D60-7932-4C27-9774-A017E6CFA678}" srcOrd="1" destOrd="0" parTransId="{82C43FC9-91B3-4D00-A612-66A5B3861910}" sibTransId="{EA48A605-E520-4B24-A15B-FA2806D00AA3}"/>
    <dgm:cxn modelId="{7D0E881B-A13D-42C9-97C1-5CCA1963338B}" type="presOf" srcId="{CE52B1A8-9915-4A04-A3E1-39CFCC541029}" destId="{EAAC7960-96EB-4BC0-A629-F8F269C46675}" srcOrd="0" destOrd="3" presId="urn:microsoft.com/office/officeart/2005/8/layout/hList1"/>
    <dgm:cxn modelId="{81CD0542-51D7-499D-8DBB-565C88195F46}" srcId="{A613C645-4F9B-4C9A-BFBB-14CBDF4ED3EC}" destId="{BD42F7D1-6712-4CA7-BB3E-19F6CFEE3C30}" srcOrd="2" destOrd="0" parTransId="{5CDA47B8-E016-4BEA-B6C8-2223B738A0D5}" sibTransId="{A31C3F6D-6320-48DD-ACD5-E2EA0F5CE607}"/>
    <dgm:cxn modelId="{8141E7B0-D440-456E-BDA2-CDDDF222AE2A}" type="presOf" srcId="{C403C6FA-1933-48EF-8AF8-DF94362C9113}" destId="{26676BBA-6D52-4FFB-BC49-2B9BA8C5AD69}" srcOrd="0" destOrd="0" presId="urn:microsoft.com/office/officeart/2005/8/layout/hList1"/>
    <dgm:cxn modelId="{E20AB62B-8C1D-4846-8BFF-23DC32607B75}" type="presOf" srcId="{1FC257AF-008F-44BA-B79E-31F77A8301ED}" destId="{8711CA7E-0740-4B93-BBCE-5BEA8D19AC11}" srcOrd="0" destOrd="0" presId="urn:microsoft.com/office/officeart/2005/8/layout/hList1"/>
    <dgm:cxn modelId="{644C458A-BBDE-43BF-BF46-8D82449F2CF1}" type="presOf" srcId="{2E4D9775-3DD0-452D-9BCB-2119F2027C1C}" destId="{8711CA7E-0740-4B93-BBCE-5BEA8D19AC11}" srcOrd="0" destOrd="2" presId="urn:microsoft.com/office/officeart/2005/8/layout/hList1"/>
    <dgm:cxn modelId="{7E8FEB19-31BA-494C-8B3F-E67C7063D06D}" type="presOf" srcId="{41627F82-40E5-4150-B442-9E4D5C5FA8C4}" destId="{26676BBA-6D52-4FFB-BC49-2B9BA8C5AD69}" srcOrd="0" destOrd="3" presId="urn:microsoft.com/office/officeart/2005/8/layout/hList1"/>
    <dgm:cxn modelId="{00A2E88B-31EC-458B-AC94-6AB882A1F0DE}" type="presOf" srcId="{BDDE8531-43D6-40DA-896D-560D1C28D9BF}" destId="{8711CA7E-0740-4B93-BBCE-5BEA8D19AC11}" srcOrd="0" destOrd="3" presId="urn:microsoft.com/office/officeart/2005/8/layout/hList1"/>
    <dgm:cxn modelId="{04B383F6-4815-4898-807E-5F515EFB82AA}" type="presOf" srcId="{93F47476-89EB-4886-974F-43F72D0A3A11}" destId="{26676BBA-6D52-4FFB-BC49-2B9BA8C5AD69}" srcOrd="0" destOrd="2" presId="urn:microsoft.com/office/officeart/2005/8/layout/hList1"/>
    <dgm:cxn modelId="{B592594D-D6F3-4BCA-80BD-30FD174FC901}" srcId="{82FD19DD-F50E-4E8D-808D-934295911FF8}" destId="{604EB9CF-B6C2-43A9-9534-27C75B799CDE}" srcOrd="1" destOrd="0" parTransId="{9F8C15DF-39B8-4FD6-96D8-0D6E03384A7F}" sibTransId="{1112C93B-783E-42A8-B9CC-075080BABE93}"/>
    <dgm:cxn modelId="{86964B57-B492-43E9-BEA3-A9723381F4B7}" type="presOf" srcId="{604EB9CF-B6C2-43A9-9534-27C75B799CDE}" destId="{26676BBA-6D52-4FFB-BC49-2B9BA8C5AD69}" srcOrd="0" destOrd="1" presId="urn:microsoft.com/office/officeart/2005/8/layout/hList1"/>
    <dgm:cxn modelId="{5A8F69A8-D127-4667-AF5D-B197F4E27C3E}" srcId="{A3C318D9-F38F-473A-8997-15B48B10D480}" destId="{3BF26872-5BB0-4410-873F-C11270B3E8ED}" srcOrd="1" destOrd="0" parTransId="{F50F34C6-925F-4033-AB83-01DF9E7DAAE0}" sibTransId="{FB872BF9-C5A6-45CE-9799-B2610A3D41A8}"/>
    <dgm:cxn modelId="{4F72E5BC-D61A-45E0-9408-09084CE6156D}" srcId="{A613C645-4F9B-4C9A-BFBB-14CBDF4ED3EC}" destId="{1BAB2EA4-7331-455E-9C9F-C2658871CBF3}" srcOrd="0" destOrd="0" parTransId="{624B80B2-BE02-4FE1-80EE-699156C1155A}" sibTransId="{6B371118-7A0F-4A72-B0E1-4266E0AC6631}"/>
    <dgm:cxn modelId="{0AE8730C-AE8C-430D-ADF1-3957D44E08D6}" srcId="{A3C318D9-F38F-473A-8997-15B48B10D480}" destId="{2E4D9775-3DD0-452D-9BCB-2119F2027C1C}" srcOrd="2" destOrd="0" parTransId="{5CA8D0B4-A52C-4E82-8C3A-6018B8ED3494}" sibTransId="{A9B5F22F-09C8-4CC7-9127-109FEFCD51D2}"/>
    <dgm:cxn modelId="{AF6B033D-B0FC-47F2-83DE-AD33C6CAA151}" type="presOf" srcId="{82FD19DD-F50E-4E8D-808D-934295911FF8}" destId="{7EC10EDB-96A9-43E1-85AC-54EDBD312EF7}" srcOrd="0" destOrd="0" presId="urn:microsoft.com/office/officeart/2005/8/layout/hList1"/>
    <dgm:cxn modelId="{8E73BB5A-FB5E-4799-A6EE-A84B4418C128}" srcId="{82FD19DD-F50E-4E8D-808D-934295911FF8}" destId="{C403C6FA-1933-48EF-8AF8-DF94362C9113}" srcOrd="0" destOrd="0" parTransId="{FA92FB27-9FE1-4EAC-9399-6DC544656EB2}" sibTransId="{8E38041D-4DC1-4BE3-BBEA-D5441C1D45A2}"/>
    <dgm:cxn modelId="{6D346A59-181F-45DD-A7BF-0048D02A02A8}" srcId="{F19EAADB-E669-4F4B-A317-0CE7AF9D7621}" destId="{82FD19DD-F50E-4E8D-808D-934295911FF8}" srcOrd="0" destOrd="0" parTransId="{5385148B-E21F-4C38-9D6C-9DCF2559D2C1}" sibTransId="{FE1B59E8-D71B-4B01-A1A9-AF7C1CC66B98}"/>
    <dgm:cxn modelId="{93164305-3F57-460A-BF5C-3F4871EFE150}" type="presOf" srcId="{3BF26872-5BB0-4410-873F-C11270B3E8ED}" destId="{8711CA7E-0740-4B93-BBCE-5BEA8D19AC11}" srcOrd="0" destOrd="1" presId="urn:microsoft.com/office/officeart/2005/8/layout/hList1"/>
    <dgm:cxn modelId="{07C6CC30-A5C2-4980-8CC7-4FA59204096E}" srcId="{A3C318D9-F38F-473A-8997-15B48B10D480}" destId="{BDDE8531-43D6-40DA-896D-560D1C28D9BF}" srcOrd="3" destOrd="0" parTransId="{FAFC1540-4EEE-4D21-9BC0-20A44EA61604}" sibTransId="{E048943E-1319-4781-BBA4-64183C5BA27B}"/>
    <dgm:cxn modelId="{D8C3F286-727F-4159-A606-2249909C7792}" srcId="{F19EAADB-E669-4F4B-A317-0CE7AF9D7621}" destId="{A613C645-4F9B-4C9A-BFBB-14CBDF4ED3EC}" srcOrd="2" destOrd="0" parTransId="{BB097A27-ED50-4927-847A-736CE5C115C2}" sibTransId="{79BDC65C-914D-4CD2-AE69-562816D1E304}"/>
    <dgm:cxn modelId="{BA374D7D-CE9B-459E-9DFB-04300501ECBF}" type="presOf" srcId="{A3C318D9-F38F-473A-8997-15B48B10D480}" destId="{8F668FCA-4A89-420E-B0D6-CB20C90BD5D5}" srcOrd="0" destOrd="0" presId="urn:microsoft.com/office/officeart/2005/8/layout/hList1"/>
    <dgm:cxn modelId="{D144B7D3-40B6-4418-8E62-66CD22D5C639}" type="presOf" srcId="{67A33D60-7932-4C27-9774-A017E6CFA678}" destId="{EAAC7960-96EB-4BC0-A629-F8F269C46675}" srcOrd="0" destOrd="1" presId="urn:microsoft.com/office/officeart/2005/8/layout/hList1"/>
    <dgm:cxn modelId="{F6127EF9-DAA1-47C4-8729-6CF3D94EA883}" type="presOf" srcId="{A613C645-4F9B-4C9A-BFBB-14CBDF4ED3EC}" destId="{31ED44FA-64C3-4BA9-81BA-BD8B2A8C9360}" srcOrd="0" destOrd="0" presId="urn:microsoft.com/office/officeart/2005/8/layout/hList1"/>
    <dgm:cxn modelId="{B8948772-8A27-4E0F-B81E-A04EABBD023D}" srcId="{A613C645-4F9B-4C9A-BFBB-14CBDF4ED3EC}" destId="{CE52B1A8-9915-4A04-A3E1-39CFCC541029}" srcOrd="3" destOrd="0" parTransId="{749F65DB-43DB-4B29-A0CE-6A64DD69F4AE}" sibTransId="{9DA6FDB8-8FCC-4B51-85C3-99A02A0148E3}"/>
    <dgm:cxn modelId="{96CF1AFB-5444-4E3F-9F65-FCC0B102FC05}" type="presOf" srcId="{BD42F7D1-6712-4CA7-BB3E-19F6CFEE3C30}" destId="{EAAC7960-96EB-4BC0-A629-F8F269C46675}" srcOrd="0" destOrd="2" presId="urn:microsoft.com/office/officeart/2005/8/layout/hList1"/>
    <dgm:cxn modelId="{F6C2D597-41B0-4584-ABDA-BE4C4875EA3D}" type="presParOf" srcId="{0ACADDF2-69CD-4461-8B98-BBF444F426D1}" destId="{8F2075B5-5AA3-4195-A342-2128D8306D4F}" srcOrd="0" destOrd="0" presId="urn:microsoft.com/office/officeart/2005/8/layout/hList1"/>
    <dgm:cxn modelId="{0DBB101B-0396-4F8D-B1B4-DD3AD54608FF}" type="presParOf" srcId="{8F2075B5-5AA3-4195-A342-2128D8306D4F}" destId="{7EC10EDB-96A9-43E1-85AC-54EDBD312EF7}" srcOrd="0" destOrd="0" presId="urn:microsoft.com/office/officeart/2005/8/layout/hList1"/>
    <dgm:cxn modelId="{FAA889D7-1FE8-4F2A-8A8F-973ADB0E8C1B}" type="presParOf" srcId="{8F2075B5-5AA3-4195-A342-2128D8306D4F}" destId="{26676BBA-6D52-4FFB-BC49-2B9BA8C5AD69}" srcOrd="1" destOrd="0" presId="urn:microsoft.com/office/officeart/2005/8/layout/hList1"/>
    <dgm:cxn modelId="{98EAD14A-5D4F-4ADF-9753-DFA570906177}" type="presParOf" srcId="{0ACADDF2-69CD-4461-8B98-BBF444F426D1}" destId="{B8E3C284-1BAB-494F-B782-49D6B4C0584D}" srcOrd="1" destOrd="0" presId="urn:microsoft.com/office/officeart/2005/8/layout/hList1"/>
    <dgm:cxn modelId="{BA4B5D47-2553-48EE-9A3B-2C20A5B81AB4}" type="presParOf" srcId="{0ACADDF2-69CD-4461-8B98-BBF444F426D1}" destId="{43AF7BC0-B000-462E-8EED-09CD716C2E44}" srcOrd="2" destOrd="0" presId="urn:microsoft.com/office/officeart/2005/8/layout/hList1"/>
    <dgm:cxn modelId="{38EC0AD6-85C5-4E63-99BF-7AF2CE7B935F}" type="presParOf" srcId="{43AF7BC0-B000-462E-8EED-09CD716C2E44}" destId="{8F668FCA-4A89-420E-B0D6-CB20C90BD5D5}" srcOrd="0" destOrd="0" presId="urn:microsoft.com/office/officeart/2005/8/layout/hList1"/>
    <dgm:cxn modelId="{67D7C7C1-0095-4024-B29E-6CEDBECF98E9}" type="presParOf" srcId="{43AF7BC0-B000-462E-8EED-09CD716C2E44}" destId="{8711CA7E-0740-4B93-BBCE-5BEA8D19AC11}" srcOrd="1" destOrd="0" presId="urn:microsoft.com/office/officeart/2005/8/layout/hList1"/>
    <dgm:cxn modelId="{6066AFF0-B1C7-462D-ABD6-3E500DFD09F6}" type="presParOf" srcId="{0ACADDF2-69CD-4461-8B98-BBF444F426D1}" destId="{1AA4D25E-96B7-4E7F-8FE6-5178755F3E6A}" srcOrd="3" destOrd="0" presId="urn:microsoft.com/office/officeart/2005/8/layout/hList1"/>
    <dgm:cxn modelId="{94D98FC8-CD72-45CE-94F2-EA861E7C2039}" type="presParOf" srcId="{0ACADDF2-69CD-4461-8B98-BBF444F426D1}" destId="{3850B59B-1856-4683-920E-431A494D380E}" srcOrd="4" destOrd="0" presId="urn:microsoft.com/office/officeart/2005/8/layout/hList1"/>
    <dgm:cxn modelId="{BBFD0BA0-2A5C-4ECA-88DC-863010844A5D}" type="presParOf" srcId="{3850B59B-1856-4683-920E-431A494D380E}" destId="{31ED44FA-64C3-4BA9-81BA-BD8B2A8C9360}" srcOrd="0" destOrd="0" presId="urn:microsoft.com/office/officeart/2005/8/layout/hList1"/>
    <dgm:cxn modelId="{C33AEA67-9B87-4592-BB53-AE4D7E00A295}" type="presParOf" srcId="{3850B59B-1856-4683-920E-431A494D380E}" destId="{EAAC7960-96EB-4BC0-A629-F8F269C4667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E7CB67-F5A1-4062-BE25-9421B50BBD5D}">
      <dsp:nvSpPr>
        <dsp:cNvPr id="0" name=""/>
        <dsp:cNvSpPr/>
      </dsp:nvSpPr>
      <dsp:spPr>
        <a:xfrm>
          <a:off x="1931529" y="496"/>
          <a:ext cx="2232941" cy="5804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Project Initiation</a:t>
          </a:r>
          <a:endParaRPr lang="en-US" sz="1800" kern="1200" dirty="0"/>
        </a:p>
      </dsp:txBody>
      <dsp:txXfrm>
        <a:off x="1948529" y="17496"/>
        <a:ext cx="2198941" cy="546429"/>
      </dsp:txXfrm>
    </dsp:sp>
    <dsp:sp modelId="{0C83725E-D202-451C-B13F-17ECFB399859}">
      <dsp:nvSpPr>
        <dsp:cNvPr id="0" name=""/>
        <dsp:cNvSpPr/>
      </dsp:nvSpPr>
      <dsp:spPr>
        <a:xfrm rot="5400000">
          <a:off x="2939169" y="595436"/>
          <a:ext cx="217661" cy="26119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-5400000">
        <a:off x="2969642" y="617202"/>
        <a:ext cx="156715" cy="152363"/>
      </dsp:txXfrm>
    </dsp:sp>
    <dsp:sp modelId="{6AA132F4-3B23-46E9-B954-4FFC25E44D62}">
      <dsp:nvSpPr>
        <dsp:cNvPr id="0" name=""/>
        <dsp:cNvSpPr/>
      </dsp:nvSpPr>
      <dsp:spPr>
        <a:xfrm>
          <a:off x="1931529" y="871140"/>
          <a:ext cx="2232941" cy="5804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Project Planning</a:t>
          </a:r>
          <a:endParaRPr lang="en-US" sz="1800" kern="1200" dirty="0"/>
        </a:p>
      </dsp:txBody>
      <dsp:txXfrm>
        <a:off x="1948529" y="888140"/>
        <a:ext cx="2198941" cy="546429"/>
      </dsp:txXfrm>
    </dsp:sp>
    <dsp:sp modelId="{EB24C59D-2E5B-4603-845B-B283DAECF25E}">
      <dsp:nvSpPr>
        <dsp:cNvPr id="0" name=""/>
        <dsp:cNvSpPr/>
      </dsp:nvSpPr>
      <dsp:spPr>
        <a:xfrm rot="5400000">
          <a:off x="2939169" y="1466081"/>
          <a:ext cx="217661" cy="26119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-5400000">
        <a:off x="2969642" y="1487847"/>
        <a:ext cx="156715" cy="152363"/>
      </dsp:txXfrm>
    </dsp:sp>
    <dsp:sp modelId="{16DAE599-40C1-41C6-B759-E8ECE6E3A2F9}">
      <dsp:nvSpPr>
        <dsp:cNvPr id="0" name=""/>
        <dsp:cNvSpPr/>
      </dsp:nvSpPr>
      <dsp:spPr>
        <a:xfrm>
          <a:off x="1931529" y="1741785"/>
          <a:ext cx="2232941" cy="58042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35000"/>
                <a:satMod val="253000"/>
              </a:schemeClr>
            </a:gs>
            <a:gs pos="50000">
              <a:schemeClr val="accent2">
                <a:tint val="42000"/>
                <a:satMod val="255000"/>
              </a:schemeClr>
            </a:gs>
            <a:gs pos="97000">
              <a:schemeClr val="accent2">
                <a:tint val="53000"/>
                <a:satMod val="260000"/>
              </a:schemeClr>
            </a:gs>
            <a:gs pos="100000">
              <a:schemeClr val="accent2"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ln w="6350" cap="flat" cmpd="sng" algn="ctr">
          <a:solidFill>
            <a:schemeClr val="accent2">
              <a:lumMod val="5000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Project Execution</a:t>
          </a:r>
        </a:p>
      </dsp:txBody>
      <dsp:txXfrm>
        <a:off x="1948529" y="1758785"/>
        <a:ext cx="2198941" cy="546429"/>
      </dsp:txXfrm>
    </dsp:sp>
    <dsp:sp modelId="{204C266F-B61F-469E-838C-1964F25BD4E2}">
      <dsp:nvSpPr>
        <dsp:cNvPr id="0" name=""/>
        <dsp:cNvSpPr/>
      </dsp:nvSpPr>
      <dsp:spPr>
        <a:xfrm rot="5400000">
          <a:off x="2939169" y="2336725"/>
          <a:ext cx="217661" cy="26119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-5400000">
        <a:off x="2969642" y="2358491"/>
        <a:ext cx="156715" cy="152363"/>
      </dsp:txXfrm>
    </dsp:sp>
    <dsp:sp modelId="{9924D93E-A265-44A2-8304-EC9C3A337802}">
      <dsp:nvSpPr>
        <dsp:cNvPr id="0" name=""/>
        <dsp:cNvSpPr/>
      </dsp:nvSpPr>
      <dsp:spPr>
        <a:xfrm>
          <a:off x="1931529" y="2612429"/>
          <a:ext cx="2232941" cy="5804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Project Completion</a:t>
          </a:r>
          <a:endParaRPr lang="en-US" sz="1800" kern="1200" dirty="0"/>
        </a:p>
      </dsp:txBody>
      <dsp:txXfrm>
        <a:off x="1948529" y="2629429"/>
        <a:ext cx="2198941" cy="546429"/>
      </dsp:txXfrm>
    </dsp:sp>
    <dsp:sp modelId="{DAB5E89D-010C-4AF7-8140-B5EE01F68F68}">
      <dsp:nvSpPr>
        <dsp:cNvPr id="0" name=""/>
        <dsp:cNvSpPr/>
      </dsp:nvSpPr>
      <dsp:spPr>
        <a:xfrm rot="5400000">
          <a:off x="2939169" y="3207370"/>
          <a:ext cx="217661" cy="26119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tint val="6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-5400000">
        <a:off x="2969642" y="3229136"/>
        <a:ext cx="156715" cy="152363"/>
      </dsp:txXfrm>
    </dsp:sp>
    <dsp:sp modelId="{C7904F71-61D5-40C6-9BE3-BF4DA004268C}">
      <dsp:nvSpPr>
        <dsp:cNvPr id="0" name=""/>
        <dsp:cNvSpPr/>
      </dsp:nvSpPr>
      <dsp:spPr>
        <a:xfrm>
          <a:off x="1931529" y="3483074"/>
          <a:ext cx="2232941" cy="5804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Review and Evaluation</a:t>
          </a:r>
          <a:endParaRPr lang="en-US" sz="1800" kern="1200" dirty="0"/>
        </a:p>
      </dsp:txBody>
      <dsp:txXfrm>
        <a:off x="1948529" y="3500074"/>
        <a:ext cx="2198941" cy="5464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C10EDB-96A9-43E1-85AC-54EDBD312EF7}">
      <dsp:nvSpPr>
        <dsp:cNvPr id="0" name=""/>
        <dsp:cNvSpPr/>
      </dsp:nvSpPr>
      <dsp:spPr>
        <a:xfrm>
          <a:off x="1905" y="797019"/>
          <a:ext cx="1857374" cy="6912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Time</a:t>
          </a:r>
          <a:endParaRPr lang="en-US" sz="2400" kern="1200" dirty="0"/>
        </a:p>
      </dsp:txBody>
      <dsp:txXfrm>
        <a:off x="1905" y="797019"/>
        <a:ext cx="1857374" cy="691200"/>
      </dsp:txXfrm>
    </dsp:sp>
    <dsp:sp modelId="{26676BBA-6D52-4FFB-BC49-2B9BA8C5AD69}">
      <dsp:nvSpPr>
        <dsp:cNvPr id="0" name=""/>
        <dsp:cNvSpPr/>
      </dsp:nvSpPr>
      <dsp:spPr>
        <a:xfrm>
          <a:off x="1905" y="1488220"/>
          <a:ext cx="1857374" cy="17787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People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Facilities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Materials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Equipment</a:t>
          </a:r>
          <a:endParaRPr lang="en-US" sz="2400" kern="1200" dirty="0"/>
        </a:p>
      </dsp:txBody>
      <dsp:txXfrm>
        <a:off x="1905" y="1488220"/>
        <a:ext cx="1857374" cy="1778760"/>
      </dsp:txXfrm>
    </dsp:sp>
    <dsp:sp modelId="{8F668FCA-4A89-420E-B0D6-CB20C90BD5D5}">
      <dsp:nvSpPr>
        <dsp:cNvPr id="0" name=""/>
        <dsp:cNvSpPr/>
      </dsp:nvSpPr>
      <dsp:spPr>
        <a:xfrm>
          <a:off x="2119312" y="797019"/>
          <a:ext cx="1857374" cy="6912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Cost</a:t>
          </a:r>
          <a:endParaRPr lang="en-US" sz="2400" kern="1200" dirty="0"/>
        </a:p>
      </dsp:txBody>
      <dsp:txXfrm>
        <a:off x="2119312" y="797019"/>
        <a:ext cx="1857374" cy="691200"/>
      </dsp:txXfrm>
    </dsp:sp>
    <dsp:sp modelId="{8711CA7E-0740-4B93-BBCE-5BEA8D19AC11}">
      <dsp:nvSpPr>
        <dsp:cNvPr id="0" name=""/>
        <dsp:cNvSpPr/>
      </dsp:nvSpPr>
      <dsp:spPr>
        <a:xfrm>
          <a:off x="2119312" y="1488220"/>
          <a:ext cx="1857374" cy="17787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/>
            <a:t>People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/>
            <a:t>Facilities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/>
            <a:t>Materials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Equipment</a:t>
          </a:r>
          <a:endParaRPr lang="en-US" sz="2400" kern="1200" dirty="0"/>
        </a:p>
      </dsp:txBody>
      <dsp:txXfrm>
        <a:off x="2119312" y="1488220"/>
        <a:ext cx="1857374" cy="1778760"/>
      </dsp:txXfrm>
    </dsp:sp>
    <dsp:sp modelId="{31ED44FA-64C3-4BA9-81BA-BD8B2A8C9360}">
      <dsp:nvSpPr>
        <dsp:cNvPr id="0" name=""/>
        <dsp:cNvSpPr/>
      </dsp:nvSpPr>
      <dsp:spPr>
        <a:xfrm>
          <a:off x="4236719" y="797019"/>
          <a:ext cx="1857374" cy="6912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Resources</a:t>
          </a:r>
          <a:endParaRPr lang="en-US" sz="2400" kern="1200" dirty="0"/>
        </a:p>
      </dsp:txBody>
      <dsp:txXfrm>
        <a:off x="4236719" y="797019"/>
        <a:ext cx="1857374" cy="691200"/>
      </dsp:txXfrm>
    </dsp:sp>
    <dsp:sp modelId="{EAAC7960-96EB-4BC0-A629-F8F269C46675}">
      <dsp:nvSpPr>
        <dsp:cNvPr id="0" name=""/>
        <dsp:cNvSpPr/>
      </dsp:nvSpPr>
      <dsp:spPr>
        <a:xfrm>
          <a:off x="4236719" y="1488220"/>
          <a:ext cx="1857374" cy="17787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/>
            <a:t>People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/>
            <a:t>Facilities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/>
            <a:t>Materials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Equipment</a:t>
          </a:r>
          <a:endParaRPr lang="en-US" sz="2400" kern="1200" dirty="0"/>
        </a:p>
      </dsp:txBody>
      <dsp:txXfrm>
        <a:off x="4236719" y="1488220"/>
        <a:ext cx="1857374" cy="1778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Nicholas Burk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BEE11-ABEE-477D-8D3F-D5A4AEF84A2E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smtClean="0"/>
              <a:t>Prof. Brent Lewis, CIS 1020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CE22BC-672B-4C4E-802A-5F5AAB387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71376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r>
              <a:rPr lang="en-US" smtClean="0"/>
              <a:t>Nicholas Burk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546B5CD5-F214-4CDA-BF49-7B3958037DF3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r>
              <a:rPr lang="fr-FR" smtClean="0"/>
              <a:t>Prof. Brent Lewis, CIS 1020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3455175-372B-4D0E-8524-8B607A6322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9226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55175-372B-4D0E-8524-8B607A63229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2F899DC5-E4C0-49C4-8C40-CF74F0F199B9}" type="datetime1">
              <a:rPr lang="en-US" smtClean="0"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Prof. Brent Lewis, CIS 1020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Nicholas Burk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689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55175-372B-4D0E-8524-8B607A63229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5B7D1C50-3014-4A77-A126-36E60DD17245}" type="datetime1">
              <a:rPr lang="en-US" smtClean="0"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Prof. Brent Lewis, CIS 1020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Nicholas Burk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01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2EC23-1997-49C8-B03C-C91A1797437E}" type="datetime4">
              <a:rPr lang="en-US" smtClean="0"/>
              <a:t>November 29, 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47805-02BB-4430-9742-2E6EF5712E0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2B4B-D760-48D1-8A90-855F4471CF3F}" type="datetime4">
              <a:rPr lang="en-US" smtClean="0"/>
              <a:t>November 29,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0CC64-D2ED-4588-B9CA-7ED6A4ED6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0668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 latinLnBrk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5000" y="29649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DFFCB-A499-4C54-A6B1-1C54D6586595}" type="datetime4">
              <a:rPr lang="en-US" smtClean="0"/>
              <a:t>November 29,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0CC64-D2ED-4588-B9CA-7ED6A4ED6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6AF21-7E6B-419D-8B7B-D490CDEA9D8D}" type="datetime4">
              <a:rPr lang="en-US" smtClean="0"/>
              <a:t>November 29,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0CC64-D2ED-4588-B9CA-7ED6A4ED6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ctr"/>
          <a:lstStyle>
            <a:lvl1pPr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5025" y="1535113"/>
            <a:ext cx="4041775" cy="639762"/>
          </a:xfrm>
        </p:spPr>
        <p:txBody>
          <a:bodyPr anchor="ctr"/>
          <a:lstStyle>
            <a:lvl1pPr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2184400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84400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8846A-6A19-47F2-833C-05119E93B42D}" type="datetime4">
              <a:rPr lang="en-US" smtClean="0"/>
              <a:t>November 29, 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0CC64-D2ED-4588-B9CA-7ED6A4ED6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4F428-9637-4FD3-88F5-189B12689C8F}" type="datetime4">
              <a:rPr lang="en-US" smtClean="0"/>
              <a:t>November 29, 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0CC64-D2ED-4588-B9CA-7ED6A4ED6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8F17B-ED00-4B01-AEED-5F8C5B25F651}" type="datetime4">
              <a:rPr lang="en-US" smtClean="0"/>
              <a:t>November 29, 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0CC64-D2ED-4588-B9CA-7ED6A4ED6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79AE3-E230-426B-9060-903752CEB272}" type="datetime4">
              <a:rPr lang="en-US" smtClean="0"/>
              <a:t>November 29,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0CC64-D2ED-4588-B9CA-7ED6A4ED6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>
              <a:buNone/>
              <a:defRPr sz="3200"/>
            </a:lvl1pPr>
          </a:lstStyle>
          <a:p>
            <a:pPr marL="0" algn="l" rtl="0"/>
            <a:endParaRPr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E255-FCFA-4246-89D3-044873E8EC30}" type="datetime4">
              <a:rPr lang="en-US" smtClean="0"/>
              <a:t>November 29,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0CC64-D2ED-4588-B9CA-7ED6A4ED60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BD9976A-DE7F-49F1-9B4C-9DD3A07B14C2}" type="datetime4">
              <a:rPr lang="en-US" smtClean="0"/>
              <a:t>November 29, 2011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>
              <a:defRPr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DC47805-02BB-4430-9742-2E6EF5712E0D}" type="slidenum">
              <a:rPr lang="en-US" smtClean="0">
                <a:solidFill>
                  <a:schemeClr val="tx1">
                    <a:shade val="50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tx1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lvl1pPr algn="ctr" rtl="0" latinLnBrk="0">
        <a:spcBef>
          <a:spcPct val="0"/>
        </a:spcBef>
        <a:buNone/>
        <a:defRPr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latinLnBrk="0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latinLnBrk="0">
        <a:spcBef>
          <a:spcPct val="20000"/>
        </a:spcBef>
        <a:buClr>
          <a:schemeClr val="tx1"/>
        </a:buClr>
        <a:buSzPct val="80000"/>
        <a:buFont typeface="Wingdings 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latinLnBrk="0">
        <a:spcBef>
          <a:spcPct val="20000"/>
        </a:spcBef>
        <a:buClr>
          <a:schemeClr val="tx1"/>
        </a:buClr>
        <a:buSzPct val="95000"/>
        <a:buFont typeface="Wingdings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latinLnBrk="0">
        <a:spcBef>
          <a:spcPct val="20000"/>
        </a:spcBef>
        <a:buClr>
          <a:schemeClr val="tx1"/>
        </a:buClr>
        <a:buSzPct val="100000"/>
        <a:buFont typeface="Wingdings 3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latinLnBrk="0">
        <a:spcBef>
          <a:spcPct val="20000"/>
        </a:spcBef>
        <a:buClr>
          <a:schemeClr val="tx1"/>
        </a:buClr>
        <a:buFont typeface="Wingdings 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latinLnBrk="0">
        <a:spcBef>
          <a:spcPct val="20000"/>
        </a:spcBef>
        <a:buFont typeface="Wingdings 3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latinLnBrk="0">
        <a:spcBef>
          <a:spcPct val="20000"/>
        </a:spcBef>
        <a:buFont typeface="Wingdings 2"/>
        <a:buChar char="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latinLnBrk="0">
        <a:spcBef>
          <a:spcPct val="20000"/>
        </a:spcBef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latinLnBrk="0">
        <a:spcBef>
          <a:spcPct val="20000"/>
        </a:spcBef>
        <a:buFont typeface="Wingdings 2"/>
        <a:buChar char="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" name="Freeform 1062"/>
          <p:cNvSpPr/>
          <p:nvPr/>
        </p:nvSpPr>
        <p:spPr>
          <a:xfrm>
            <a:off x="980837" y="813435"/>
            <a:ext cx="7182326" cy="5078730"/>
          </a:xfrm>
          <a:custGeom>
            <a:avLst/>
            <a:gdLst>
              <a:gd name="connsiteX0" fmla="*/ 4137660 w 6492240"/>
              <a:gd name="connsiteY0" fmla="*/ 400050 h 4103370"/>
              <a:gd name="connsiteX1" fmla="*/ 3086100 w 6492240"/>
              <a:gd name="connsiteY1" fmla="*/ 102870 h 4103370"/>
              <a:gd name="connsiteX2" fmla="*/ 2103120 w 6492240"/>
              <a:gd name="connsiteY2" fmla="*/ 560070 h 4103370"/>
              <a:gd name="connsiteX3" fmla="*/ 1954530 w 6492240"/>
              <a:gd name="connsiteY3" fmla="*/ 571500 h 4103370"/>
              <a:gd name="connsiteX4" fmla="*/ 948690 w 6492240"/>
              <a:gd name="connsiteY4" fmla="*/ 297180 h 4103370"/>
              <a:gd name="connsiteX5" fmla="*/ 240030 w 6492240"/>
              <a:gd name="connsiteY5" fmla="*/ 754380 h 4103370"/>
              <a:gd name="connsiteX6" fmla="*/ 0 w 6492240"/>
              <a:gd name="connsiteY6" fmla="*/ 1303020 h 4103370"/>
              <a:gd name="connsiteX7" fmla="*/ 651510 w 6492240"/>
              <a:gd name="connsiteY7" fmla="*/ 1988820 h 4103370"/>
              <a:gd name="connsiteX8" fmla="*/ 160020 w 6492240"/>
              <a:gd name="connsiteY8" fmla="*/ 2697480 h 4103370"/>
              <a:gd name="connsiteX9" fmla="*/ 1737360 w 6492240"/>
              <a:gd name="connsiteY9" fmla="*/ 3851910 h 4103370"/>
              <a:gd name="connsiteX10" fmla="*/ 3394710 w 6492240"/>
              <a:gd name="connsiteY10" fmla="*/ 3291840 h 4103370"/>
              <a:gd name="connsiteX11" fmla="*/ 5817870 w 6492240"/>
              <a:gd name="connsiteY11" fmla="*/ 4103370 h 4103370"/>
              <a:gd name="connsiteX12" fmla="*/ 6492240 w 6492240"/>
              <a:gd name="connsiteY12" fmla="*/ 1760220 h 4103370"/>
              <a:gd name="connsiteX13" fmla="*/ 6457950 w 6492240"/>
              <a:gd name="connsiteY13" fmla="*/ 857250 h 4103370"/>
              <a:gd name="connsiteX14" fmla="*/ 5132070 w 6492240"/>
              <a:gd name="connsiteY14" fmla="*/ 0 h 4103370"/>
              <a:gd name="connsiteX15" fmla="*/ 4137660 w 6492240"/>
              <a:gd name="connsiteY15" fmla="*/ 400050 h 4103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492240" h="4103370">
                <a:moveTo>
                  <a:pt x="4137660" y="400050"/>
                </a:moveTo>
                <a:lnTo>
                  <a:pt x="3086100" y="102870"/>
                </a:lnTo>
                <a:lnTo>
                  <a:pt x="2103120" y="560070"/>
                </a:lnTo>
                <a:cubicBezTo>
                  <a:pt x="1985103" y="573183"/>
                  <a:pt x="2034751" y="571500"/>
                  <a:pt x="1954530" y="571500"/>
                </a:cubicBezTo>
                <a:lnTo>
                  <a:pt x="948690" y="297180"/>
                </a:lnTo>
                <a:lnTo>
                  <a:pt x="240030" y="754380"/>
                </a:lnTo>
                <a:lnTo>
                  <a:pt x="0" y="1303020"/>
                </a:lnTo>
                <a:lnTo>
                  <a:pt x="651510" y="1988820"/>
                </a:lnTo>
                <a:lnTo>
                  <a:pt x="160020" y="2697480"/>
                </a:lnTo>
                <a:lnTo>
                  <a:pt x="1737360" y="3851910"/>
                </a:lnTo>
                <a:lnTo>
                  <a:pt x="3394710" y="3291840"/>
                </a:lnTo>
                <a:lnTo>
                  <a:pt x="5817870" y="4103370"/>
                </a:lnTo>
                <a:lnTo>
                  <a:pt x="6492240" y="1760220"/>
                </a:lnTo>
                <a:lnTo>
                  <a:pt x="6457950" y="857250"/>
                </a:lnTo>
                <a:lnTo>
                  <a:pt x="5132070" y="0"/>
                </a:lnTo>
                <a:lnTo>
                  <a:pt x="4137660" y="400050"/>
                </a:lnTo>
                <a:close/>
              </a:path>
            </a:pathLst>
          </a:custGeom>
          <a:ln>
            <a:solidFill>
              <a:schemeClr val="accent2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465138" y="381000"/>
            <a:ext cx="8229600" cy="1828800"/>
          </a:xfrm>
        </p:spPr>
        <p:txBody>
          <a:bodyPr/>
          <a:lstStyle/>
          <a:p>
            <a:r>
              <a:rPr lang="en-US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Project Management</a:t>
            </a:r>
            <a:endParaRPr lang="en-US" cap="none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485106" y="2504281"/>
            <a:ext cx="6400800" cy="1752600"/>
          </a:xfrm>
        </p:spPr>
        <p:txBody>
          <a:bodyPr/>
          <a:lstStyle/>
          <a:p>
            <a:r>
              <a:rPr lang="en-US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Burk Nicholas</a:t>
            </a:r>
            <a:endParaRPr lang="en-US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grpSp>
        <p:nvGrpSpPr>
          <p:cNvPr id="4" name="Group 5"/>
          <p:cNvGrpSpPr>
            <a:grpSpLocks noChangeAspect="1"/>
          </p:cNvGrpSpPr>
          <p:nvPr/>
        </p:nvGrpSpPr>
        <p:grpSpPr bwMode="auto">
          <a:xfrm>
            <a:off x="3206750" y="3200400"/>
            <a:ext cx="2730500" cy="2451100"/>
            <a:chOff x="2020" y="2016"/>
            <a:chExt cx="1720" cy="1544"/>
          </a:xfrm>
        </p:grpSpPr>
        <p:sp>
          <p:nvSpPr>
            <p:cNvPr id="5" name="AutoShape 4"/>
            <p:cNvSpPr>
              <a:spLocks noChangeAspect="1" noChangeArrowheads="1" noTextEdit="1"/>
            </p:cNvSpPr>
            <p:nvPr/>
          </p:nvSpPr>
          <p:spPr bwMode="auto">
            <a:xfrm>
              <a:off x="2020" y="2016"/>
              <a:ext cx="1720" cy="1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2094" y="2046"/>
              <a:ext cx="1388" cy="1389"/>
            </a:xfrm>
            <a:custGeom>
              <a:avLst/>
              <a:gdLst>
                <a:gd name="T0" fmla="*/ 697 w 2776"/>
                <a:gd name="T1" fmla="*/ 2591 h 2776"/>
                <a:gd name="T2" fmla="*/ 831 w 2776"/>
                <a:gd name="T3" fmla="*/ 2659 h 2776"/>
                <a:gd name="T4" fmla="*/ 976 w 2776"/>
                <a:gd name="T5" fmla="*/ 2713 h 2776"/>
                <a:gd name="T6" fmla="*/ 1126 w 2776"/>
                <a:gd name="T7" fmla="*/ 2752 h 2776"/>
                <a:gd name="T8" fmla="*/ 1283 w 2776"/>
                <a:gd name="T9" fmla="*/ 2773 h 2776"/>
                <a:gd name="T10" fmla="*/ 1434 w 2776"/>
                <a:gd name="T11" fmla="*/ 2776 h 2776"/>
                <a:gd name="T12" fmla="*/ 1565 w 2776"/>
                <a:gd name="T13" fmla="*/ 2766 h 2776"/>
                <a:gd name="T14" fmla="*/ 1694 w 2776"/>
                <a:gd name="T15" fmla="*/ 2743 h 2776"/>
                <a:gd name="T16" fmla="*/ 1818 w 2776"/>
                <a:gd name="T17" fmla="*/ 2708 h 2776"/>
                <a:gd name="T18" fmla="*/ 1936 w 2776"/>
                <a:gd name="T19" fmla="*/ 2663 h 2776"/>
                <a:gd name="T20" fmla="*/ 2049 w 2776"/>
                <a:gd name="T21" fmla="*/ 2607 h 2776"/>
                <a:gd name="T22" fmla="*/ 2158 w 2776"/>
                <a:gd name="T23" fmla="*/ 2543 h 2776"/>
                <a:gd name="T24" fmla="*/ 2259 w 2776"/>
                <a:gd name="T25" fmla="*/ 2469 h 2776"/>
                <a:gd name="T26" fmla="*/ 2353 w 2776"/>
                <a:gd name="T27" fmla="*/ 2386 h 2776"/>
                <a:gd name="T28" fmla="*/ 2438 w 2776"/>
                <a:gd name="T29" fmla="*/ 2295 h 2776"/>
                <a:gd name="T30" fmla="*/ 2515 w 2776"/>
                <a:gd name="T31" fmla="*/ 2197 h 2776"/>
                <a:gd name="T32" fmla="*/ 2640 w 2776"/>
                <a:gd name="T33" fmla="*/ 1988 h 2776"/>
                <a:gd name="T34" fmla="*/ 2741 w 2776"/>
                <a:gd name="T35" fmla="*/ 1701 h 2776"/>
                <a:gd name="T36" fmla="*/ 2776 w 2776"/>
                <a:gd name="T37" fmla="*/ 1387 h 2776"/>
                <a:gd name="T38" fmla="*/ 2757 w 2776"/>
                <a:gd name="T39" fmla="*/ 1152 h 2776"/>
                <a:gd name="T40" fmla="*/ 2698 w 2776"/>
                <a:gd name="T41" fmla="*/ 929 h 2776"/>
                <a:gd name="T42" fmla="*/ 2605 w 2776"/>
                <a:gd name="T43" fmla="*/ 721 h 2776"/>
                <a:gd name="T44" fmla="*/ 2483 w 2776"/>
                <a:gd name="T45" fmla="*/ 535 h 2776"/>
                <a:gd name="T46" fmla="*/ 2332 w 2776"/>
                <a:gd name="T47" fmla="*/ 369 h 2776"/>
                <a:gd name="T48" fmla="*/ 2182 w 2776"/>
                <a:gd name="T49" fmla="*/ 249 h 2776"/>
                <a:gd name="T50" fmla="*/ 2032 w 2776"/>
                <a:gd name="T51" fmla="*/ 157 h 2776"/>
                <a:gd name="T52" fmla="*/ 1868 w 2776"/>
                <a:gd name="T53" fmla="*/ 85 h 2776"/>
                <a:gd name="T54" fmla="*/ 1696 w 2776"/>
                <a:gd name="T55" fmla="*/ 35 h 2776"/>
                <a:gd name="T56" fmla="*/ 1514 w 2776"/>
                <a:gd name="T57" fmla="*/ 5 h 2776"/>
                <a:gd name="T58" fmla="*/ 1318 w 2776"/>
                <a:gd name="T59" fmla="*/ 2 h 2776"/>
                <a:gd name="T60" fmla="*/ 1108 w 2776"/>
                <a:gd name="T61" fmla="*/ 28 h 2776"/>
                <a:gd name="T62" fmla="*/ 912 w 2776"/>
                <a:gd name="T63" fmla="*/ 84 h 2776"/>
                <a:gd name="T64" fmla="*/ 727 w 2776"/>
                <a:gd name="T65" fmla="*/ 167 h 2776"/>
                <a:gd name="T66" fmla="*/ 558 w 2776"/>
                <a:gd name="T67" fmla="*/ 275 h 2776"/>
                <a:gd name="T68" fmla="*/ 406 w 2776"/>
                <a:gd name="T69" fmla="*/ 406 h 2776"/>
                <a:gd name="T70" fmla="*/ 275 w 2776"/>
                <a:gd name="T71" fmla="*/ 558 h 2776"/>
                <a:gd name="T72" fmla="*/ 167 w 2776"/>
                <a:gd name="T73" fmla="*/ 725 h 2776"/>
                <a:gd name="T74" fmla="*/ 84 w 2776"/>
                <a:gd name="T75" fmla="*/ 910 h 2776"/>
                <a:gd name="T76" fmla="*/ 28 w 2776"/>
                <a:gd name="T77" fmla="*/ 1107 h 2776"/>
                <a:gd name="T78" fmla="*/ 2 w 2776"/>
                <a:gd name="T79" fmla="*/ 1316 h 2776"/>
                <a:gd name="T80" fmla="*/ 11 w 2776"/>
                <a:gd name="T81" fmla="*/ 1563 h 2776"/>
                <a:gd name="T82" fmla="*/ 68 w 2776"/>
                <a:gd name="T83" fmla="*/ 1816 h 2776"/>
                <a:gd name="T84" fmla="*/ 167 w 2776"/>
                <a:gd name="T85" fmla="*/ 2049 h 2776"/>
                <a:gd name="T86" fmla="*/ 307 w 2776"/>
                <a:gd name="T87" fmla="*/ 2257 h 2776"/>
                <a:gd name="T88" fmla="*/ 479 w 2776"/>
                <a:gd name="T89" fmla="*/ 2438 h 27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776" h="2776">
                  <a:moveTo>
                    <a:pt x="612" y="2539"/>
                  </a:moveTo>
                  <a:lnTo>
                    <a:pt x="654" y="2567"/>
                  </a:lnTo>
                  <a:lnTo>
                    <a:pt x="697" y="2591"/>
                  </a:lnTo>
                  <a:lnTo>
                    <a:pt x="741" y="2616"/>
                  </a:lnTo>
                  <a:lnTo>
                    <a:pt x="786" y="2638"/>
                  </a:lnTo>
                  <a:lnTo>
                    <a:pt x="831" y="2659"/>
                  </a:lnTo>
                  <a:lnTo>
                    <a:pt x="878" y="2678"/>
                  </a:lnTo>
                  <a:lnTo>
                    <a:pt x="927" y="2698"/>
                  </a:lnTo>
                  <a:lnTo>
                    <a:pt x="976" y="2713"/>
                  </a:lnTo>
                  <a:lnTo>
                    <a:pt x="1025" y="2727"/>
                  </a:lnTo>
                  <a:lnTo>
                    <a:pt x="1075" y="2739"/>
                  </a:lnTo>
                  <a:lnTo>
                    <a:pt x="1126" y="2752"/>
                  </a:lnTo>
                  <a:lnTo>
                    <a:pt x="1178" y="2760"/>
                  </a:lnTo>
                  <a:lnTo>
                    <a:pt x="1229" y="2767"/>
                  </a:lnTo>
                  <a:lnTo>
                    <a:pt x="1283" y="2773"/>
                  </a:lnTo>
                  <a:lnTo>
                    <a:pt x="1335" y="2774"/>
                  </a:lnTo>
                  <a:lnTo>
                    <a:pt x="1389" y="2776"/>
                  </a:lnTo>
                  <a:lnTo>
                    <a:pt x="1434" y="2776"/>
                  </a:lnTo>
                  <a:lnTo>
                    <a:pt x="1478" y="2773"/>
                  </a:lnTo>
                  <a:lnTo>
                    <a:pt x="1521" y="2769"/>
                  </a:lnTo>
                  <a:lnTo>
                    <a:pt x="1565" y="2766"/>
                  </a:lnTo>
                  <a:lnTo>
                    <a:pt x="1609" y="2759"/>
                  </a:lnTo>
                  <a:lnTo>
                    <a:pt x="1650" y="2752"/>
                  </a:lnTo>
                  <a:lnTo>
                    <a:pt x="1694" y="2743"/>
                  </a:lnTo>
                  <a:lnTo>
                    <a:pt x="1736" y="2732"/>
                  </a:lnTo>
                  <a:lnTo>
                    <a:pt x="1776" y="2720"/>
                  </a:lnTo>
                  <a:lnTo>
                    <a:pt x="1818" y="2708"/>
                  </a:lnTo>
                  <a:lnTo>
                    <a:pt x="1858" y="2694"/>
                  </a:lnTo>
                  <a:lnTo>
                    <a:pt x="1898" y="2680"/>
                  </a:lnTo>
                  <a:lnTo>
                    <a:pt x="1936" y="2663"/>
                  </a:lnTo>
                  <a:lnTo>
                    <a:pt x="1975" y="2645"/>
                  </a:lnTo>
                  <a:lnTo>
                    <a:pt x="2013" y="2628"/>
                  </a:lnTo>
                  <a:lnTo>
                    <a:pt x="2049" y="2607"/>
                  </a:lnTo>
                  <a:lnTo>
                    <a:pt x="2086" y="2588"/>
                  </a:lnTo>
                  <a:lnTo>
                    <a:pt x="2123" y="2565"/>
                  </a:lnTo>
                  <a:lnTo>
                    <a:pt x="2158" y="2543"/>
                  </a:lnTo>
                  <a:lnTo>
                    <a:pt x="2192" y="2520"/>
                  </a:lnTo>
                  <a:lnTo>
                    <a:pt x="2225" y="2494"/>
                  </a:lnTo>
                  <a:lnTo>
                    <a:pt x="2259" y="2469"/>
                  </a:lnTo>
                  <a:lnTo>
                    <a:pt x="2290" y="2441"/>
                  </a:lnTo>
                  <a:lnTo>
                    <a:pt x="2321" y="2414"/>
                  </a:lnTo>
                  <a:lnTo>
                    <a:pt x="2353" y="2386"/>
                  </a:lnTo>
                  <a:lnTo>
                    <a:pt x="2381" y="2356"/>
                  </a:lnTo>
                  <a:lnTo>
                    <a:pt x="2410" y="2326"/>
                  </a:lnTo>
                  <a:lnTo>
                    <a:pt x="2438" y="2295"/>
                  </a:lnTo>
                  <a:lnTo>
                    <a:pt x="2464" y="2264"/>
                  </a:lnTo>
                  <a:lnTo>
                    <a:pt x="2490" y="2231"/>
                  </a:lnTo>
                  <a:lnTo>
                    <a:pt x="2515" y="2197"/>
                  </a:lnTo>
                  <a:lnTo>
                    <a:pt x="2539" y="2163"/>
                  </a:lnTo>
                  <a:lnTo>
                    <a:pt x="2593" y="2077"/>
                  </a:lnTo>
                  <a:lnTo>
                    <a:pt x="2640" y="1988"/>
                  </a:lnTo>
                  <a:lnTo>
                    <a:pt x="2680" y="1896"/>
                  </a:lnTo>
                  <a:lnTo>
                    <a:pt x="2713" y="1800"/>
                  </a:lnTo>
                  <a:lnTo>
                    <a:pt x="2741" y="1701"/>
                  </a:lnTo>
                  <a:lnTo>
                    <a:pt x="2760" y="1598"/>
                  </a:lnTo>
                  <a:lnTo>
                    <a:pt x="2773" y="1493"/>
                  </a:lnTo>
                  <a:lnTo>
                    <a:pt x="2776" y="1387"/>
                  </a:lnTo>
                  <a:lnTo>
                    <a:pt x="2774" y="1307"/>
                  </a:lnTo>
                  <a:lnTo>
                    <a:pt x="2767" y="1229"/>
                  </a:lnTo>
                  <a:lnTo>
                    <a:pt x="2757" y="1152"/>
                  </a:lnTo>
                  <a:lnTo>
                    <a:pt x="2741" y="1075"/>
                  </a:lnTo>
                  <a:lnTo>
                    <a:pt x="2722" y="1000"/>
                  </a:lnTo>
                  <a:lnTo>
                    <a:pt x="2698" y="929"/>
                  </a:lnTo>
                  <a:lnTo>
                    <a:pt x="2672" y="857"/>
                  </a:lnTo>
                  <a:lnTo>
                    <a:pt x="2640" y="788"/>
                  </a:lnTo>
                  <a:lnTo>
                    <a:pt x="2605" y="721"/>
                  </a:lnTo>
                  <a:lnTo>
                    <a:pt x="2569" y="657"/>
                  </a:lnTo>
                  <a:lnTo>
                    <a:pt x="2527" y="594"/>
                  </a:lnTo>
                  <a:lnTo>
                    <a:pt x="2483" y="535"/>
                  </a:lnTo>
                  <a:lnTo>
                    <a:pt x="2435" y="477"/>
                  </a:lnTo>
                  <a:lnTo>
                    <a:pt x="2386" y="422"/>
                  </a:lnTo>
                  <a:lnTo>
                    <a:pt x="2332" y="369"/>
                  </a:lnTo>
                  <a:lnTo>
                    <a:pt x="2276" y="321"/>
                  </a:lnTo>
                  <a:lnTo>
                    <a:pt x="2231" y="284"/>
                  </a:lnTo>
                  <a:lnTo>
                    <a:pt x="2182" y="249"/>
                  </a:lnTo>
                  <a:lnTo>
                    <a:pt x="2133" y="216"/>
                  </a:lnTo>
                  <a:lnTo>
                    <a:pt x="2083" y="186"/>
                  </a:lnTo>
                  <a:lnTo>
                    <a:pt x="2032" y="157"/>
                  </a:lnTo>
                  <a:lnTo>
                    <a:pt x="1978" y="131"/>
                  </a:lnTo>
                  <a:lnTo>
                    <a:pt x="1924" y="106"/>
                  </a:lnTo>
                  <a:lnTo>
                    <a:pt x="1868" y="85"/>
                  </a:lnTo>
                  <a:lnTo>
                    <a:pt x="1812" y="66"/>
                  </a:lnTo>
                  <a:lnTo>
                    <a:pt x="1753" y="49"/>
                  </a:lnTo>
                  <a:lnTo>
                    <a:pt x="1696" y="35"/>
                  </a:lnTo>
                  <a:lnTo>
                    <a:pt x="1636" y="23"/>
                  </a:lnTo>
                  <a:lnTo>
                    <a:pt x="1575" y="12"/>
                  </a:lnTo>
                  <a:lnTo>
                    <a:pt x="1514" y="5"/>
                  </a:lnTo>
                  <a:lnTo>
                    <a:pt x="1452" y="2"/>
                  </a:lnTo>
                  <a:lnTo>
                    <a:pt x="1389" y="0"/>
                  </a:lnTo>
                  <a:lnTo>
                    <a:pt x="1318" y="2"/>
                  </a:lnTo>
                  <a:lnTo>
                    <a:pt x="1248" y="7"/>
                  </a:lnTo>
                  <a:lnTo>
                    <a:pt x="1178" y="16"/>
                  </a:lnTo>
                  <a:lnTo>
                    <a:pt x="1108" y="28"/>
                  </a:lnTo>
                  <a:lnTo>
                    <a:pt x="1042" y="44"/>
                  </a:lnTo>
                  <a:lnTo>
                    <a:pt x="976" y="63"/>
                  </a:lnTo>
                  <a:lnTo>
                    <a:pt x="912" y="84"/>
                  </a:lnTo>
                  <a:lnTo>
                    <a:pt x="849" y="108"/>
                  </a:lnTo>
                  <a:lnTo>
                    <a:pt x="788" y="136"/>
                  </a:lnTo>
                  <a:lnTo>
                    <a:pt x="727" y="167"/>
                  </a:lnTo>
                  <a:lnTo>
                    <a:pt x="669" y="200"/>
                  </a:lnTo>
                  <a:lnTo>
                    <a:pt x="612" y="237"/>
                  </a:lnTo>
                  <a:lnTo>
                    <a:pt x="558" y="275"/>
                  </a:lnTo>
                  <a:lnTo>
                    <a:pt x="505" y="317"/>
                  </a:lnTo>
                  <a:lnTo>
                    <a:pt x="455" y="361"/>
                  </a:lnTo>
                  <a:lnTo>
                    <a:pt x="406" y="406"/>
                  </a:lnTo>
                  <a:lnTo>
                    <a:pt x="361" y="455"/>
                  </a:lnTo>
                  <a:lnTo>
                    <a:pt x="317" y="505"/>
                  </a:lnTo>
                  <a:lnTo>
                    <a:pt x="275" y="558"/>
                  </a:lnTo>
                  <a:lnTo>
                    <a:pt x="237" y="612"/>
                  </a:lnTo>
                  <a:lnTo>
                    <a:pt x="201" y="667"/>
                  </a:lnTo>
                  <a:lnTo>
                    <a:pt x="167" y="725"/>
                  </a:lnTo>
                  <a:lnTo>
                    <a:pt x="136" y="786"/>
                  </a:lnTo>
                  <a:lnTo>
                    <a:pt x="110" y="847"/>
                  </a:lnTo>
                  <a:lnTo>
                    <a:pt x="84" y="910"/>
                  </a:lnTo>
                  <a:lnTo>
                    <a:pt x="63" y="974"/>
                  </a:lnTo>
                  <a:lnTo>
                    <a:pt x="44" y="1040"/>
                  </a:lnTo>
                  <a:lnTo>
                    <a:pt x="28" y="1107"/>
                  </a:lnTo>
                  <a:lnTo>
                    <a:pt x="16" y="1176"/>
                  </a:lnTo>
                  <a:lnTo>
                    <a:pt x="7" y="1246"/>
                  </a:lnTo>
                  <a:lnTo>
                    <a:pt x="2" y="1316"/>
                  </a:lnTo>
                  <a:lnTo>
                    <a:pt x="0" y="1387"/>
                  </a:lnTo>
                  <a:lnTo>
                    <a:pt x="4" y="1476"/>
                  </a:lnTo>
                  <a:lnTo>
                    <a:pt x="11" y="1563"/>
                  </a:lnTo>
                  <a:lnTo>
                    <a:pt x="25" y="1650"/>
                  </a:lnTo>
                  <a:lnTo>
                    <a:pt x="44" y="1734"/>
                  </a:lnTo>
                  <a:lnTo>
                    <a:pt x="68" y="1816"/>
                  </a:lnTo>
                  <a:lnTo>
                    <a:pt x="96" y="1896"/>
                  </a:lnTo>
                  <a:lnTo>
                    <a:pt x="131" y="1974"/>
                  </a:lnTo>
                  <a:lnTo>
                    <a:pt x="167" y="2049"/>
                  </a:lnTo>
                  <a:lnTo>
                    <a:pt x="211" y="2121"/>
                  </a:lnTo>
                  <a:lnTo>
                    <a:pt x="256" y="2191"/>
                  </a:lnTo>
                  <a:lnTo>
                    <a:pt x="307" y="2257"/>
                  </a:lnTo>
                  <a:lnTo>
                    <a:pt x="361" y="2321"/>
                  </a:lnTo>
                  <a:lnTo>
                    <a:pt x="418" y="2380"/>
                  </a:lnTo>
                  <a:lnTo>
                    <a:pt x="479" y="2438"/>
                  </a:lnTo>
                  <a:lnTo>
                    <a:pt x="544" y="2490"/>
                  </a:lnTo>
                  <a:lnTo>
                    <a:pt x="612" y="2539"/>
                  </a:ln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3244" y="3462"/>
              <a:ext cx="70" cy="27"/>
            </a:xfrm>
            <a:custGeom>
              <a:avLst/>
              <a:gdLst>
                <a:gd name="T0" fmla="*/ 18 w 140"/>
                <a:gd name="T1" fmla="*/ 0 h 52"/>
                <a:gd name="T2" fmla="*/ 0 w 140"/>
                <a:gd name="T3" fmla="*/ 52 h 52"/>
                <a:gd name="T4" fmla="*/ 140 w 140"/>
                <a:gd name="T5" fmla="*/ 52 h 52"/>
                <a:gd name="T6" fmla="*/ 18 w 140"/>
                <a:gd name="T7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0" h="52">
                  <a:moveTo>
                    <a:pt x="18" y="0"/>
                  </a:moveTo>
                  <a:lnTo>
                    <a:pt x="0" y="52"/>
                  </a:lnTo>
                  <a:lnTo>
                    <a:pt x="140" y="5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7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2843" y="3282"/>
              <a:ext cx="403" cy="207"/>
            </a:xfrm>
            <a:custGeom>
              <a:avLst/>
              <a:gdLst>
                <a:gd name="T0" fmla="*/ 35 w 805"/>
                <a:gd name="T1" fmla="*/ 413 h 413"/>
                <a:gd name="T2" fmla="*/ 787 w 805"/>
                <a:gd name="T3" fmla="*/ 413 h 413"/>
                <a:gd name="T4" fmla="*/ 805 w 805"/>
                <a:gd name="T5" fmla="*/ 228 h 413"/>
                <a:gd name="T6" fmla="*/ 768 w 805"/>
                <a:gd name="T7" fmla="*/ 0 h 413"/>
                <a:gd name="T8" fmla="*/ 516 w 805"/>
                <a:gd name="T9" fmla="*/ 99 h 413"/>
                <a:gd name="T10" fmla="*/ 324 w 805"/>
                <a:gd name="T11" fmla="*/ 94 h 413"/>
                <a:gd name="T12" fmla="*/ 179 w 805"/>
                <a:gd name="T13" fmla="*/ 37 h 413"/>
                <a:gd name="T14" fmla="*/ 0 w 805"/>
                <a:gd name="T15" fmla="*/ 35 h 413"/>
                <a:gd name="T16" fmla="*/ 35 w 805"/>
                <a:gd name="T17" fmla="*/ 413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05" h="413">
                  <a:moveTo>
                    <a:pt x="35" y="413"/>
                  </a:moveTo>
                  <a:lnTo>
                    <a:pt x="787" y="413"/>
                  </a:lnTo>
                  <a:lnTo>
                    <a:pt x="805" y="228"/>
                  </a:lnTo>
                  <a:lnTo>
                    <a:pt x="768" y="0"/>
                  </a:lnTo>
                  <a:lnTo>
                    <a:pt x="516" y="99"/>
                  </a:lnTo>
                  <a:lnTo>
                    <a:pt x="324" y="94"/>
                  </a:lnTo>
                  <a:lnTo>
                    <a:pt x="179" y="37"/>
                  </a:lnTo>
                  <a:lnTo>
                    <a:pt x="0" y="35"/>
                  </a:lnTo>
                  <a:lnTo>
                    <a:pt x="35" y="413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9"/>
            <p:cNvSpPr>
              <a:spLocks/>
            </p:cNvSpPr>
            <p:nvPr/>
          </p:nvSpPr>
          <p:spPr bwMode="auto">
            <a:xfrm>
              <a:off x="2715" y="3180"/>
              <a:ext cx="141" cy="309"/>
            </a:xfrm>
            <a:custGeom>
              <a:avLst/>
              <a:gdLst>
                <a:gd name="T0" fmla="*/ 97 w 282"/>
                <a:gd name="T1" fmla="*/ 617 h 617"/>
                <a:gd name="T2" fmla="*/ 270 w 282"/>
                <a:gd name="T3" fmla="*/ 617 h 617"/>
                <a:gd name="T4" fmla="*/ 282 w 282"/>
                <a:gd name="T5" fmla="*/ 227 h 617"/>
                <a:gd name="T6" fmla="*/ 259 w 282"/>
                <a:gd name="T7" fmla="*/ 16 h 617"/>
                <a:gd name="T8" fmla="*/ 0 w 282"/>
                <a:gd name="T9" fmla="*/ 0 h 617"/>
                <a:gd name="T10" fmla="*/ 29 w 282"/>
                <a:gd name="T11" fmla="*/ 223 h 617"/>
                <a:gd name="T12" fmla="*/ 97 w 282"/>
                <a:gd name="T13" fmla="*/ 617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2" h="617">
                  <a:moveTo>
                    <a:pt x="97" y="617"/>
                  </a:moveTo>
                  <a:lnTo>
                    <a:pt x="270" y="617"/>
                  </a:lnTo>
                  <a:lnTo>
                    <a:pt x="282" y="227"/>
                  </a:lnTo>
                  <a:lnTo>
                    <a:pt x="259" y="16"/>
                  </a:lnTo>
                  <a:lnTo>
                    <a:pt x="0" y="0"/>
                  </a:lnTo>
                  <a:lnTo>
                    <a:pt x="29" y="223"/>
                  </a:lnTo>
                  <a:lnTo>
                    <a:pt x="97" y="617"/>
                  </a:lnTo>
                  <a:close/>
                </a:path>
              </a:pathLst>
            </a:custGeom>
            <a:solidFill>
              <a:srgbClr val="0019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2367" y="2016"/>
              <a:ext cx="1367" cy="1544"/>
            </a:xfrm>
            <a:custGeom>
              <a:avLst/>
              <a:gdLst>
                <a:gd name="T0" fmla="*/ 1589 w 2734"/>
                <a:gd name="T1" fmla="*/ 2600 h 3088"/>
                <a:gd name="T2" fmla="*/ 1334 w 2734"/>
                <a:gd name="T3" fmla="*/ 2658 h 3088"/>
                <a:gd name="T4" fmla="*/ 1174 w 2734"/>
                <a:gd name="T5" fmla="*/ 2619 h 3088"/>
                <a:gd name="T6" fmla="*/ 1024 w 2734"/>
                <a:gd name="T7" fmla="*/ 2588 h 3088"/>
                <a:gd name="T8" fmla="*/ 937 w 2734"/>
                <a:gd name="T9" fmla="*/ 2858 h 3088"/>
                <a:gd name="T10" fmla="*/ 876 w 2734"/>
                <a:gd name="T11" fmla="*/ 2551 h 3088"/>
                <a:gd name="T12" fmla="*/ 812 w 2734"/>
                <a:gd name="T13" fmla="*/ 2353 h 3088"/>
                <a:gd name="T14" fmla="*/ 754 w 2734"/>
                <a:gd name="T15" fmla="*/ 2537 h 3088"/>
                <a:gd name="T16" fmla="*/ 709 w 2734"/>
                <a:gd name="T17" fmla="*/ 2553 h 3088"/>
                <a:gd name="T18" fmla="*/ 611 w 2734"/>
                <a:gd name="T19" fmla="*/ 2323 h 3088"/>
                <a:gd name="T20" fmla="*/ 489 w 2734"/>
                <a:gd name="T21" fmla="*/ 1821 h 3088"/>
                <a:gd name="T22" fmla="*/ 381 w 2734"/>
                <a:gd name="T23" fmla="*/ 1567 h 3088"/>
                <a:gd name="T24" fmla="*/ 312 w 2734"/>
                <a:gd name="T25" fmla="*/ 1398 h 3088"/>
                <a:gd name="T26" fmla="*/ 184 w 2734"/>
                <a:gd name="T27" fmla="*/ 1370 h 3088"/>
                <a:gd name="T28" fmla="*/ 94 w 2734"/>
                <a:gd name="T29" fmla="*/ 1363 h 3088"/>
                <a:gd name="T30" fmla="*/ 12 w 2734"/>
                <a:gd name="T31" fmla="*/ 1234 h 3088"/>
                <a:gd name="T32" fmla="*/ 43 w 2734"/>
                <a:gd name="T33" fmla="*/ 828 h 3088"/>
                <a:gd name="T34" fmla="*/ 151 w 2734"/>
                <a:gd name="T35" fmla="*/ 767 h 3088"/>
                <a:gd name="T36" fmla="*/ 214 w 2734"/>
                <a:gd name="T37" fmla="*/ 708 h 3088"/>
                <a:gd name="T38" fmla="*/ 299 w 2734"/>
                <a:gd name="T39" fmla="*/ 713 h 3088"/>
                <a:gd name="T40" fmla="*/ 378 w 2734"/>
                <a:gd name="T41" fmla="*/ 687 h 3088"/>
                <a:gd name="T42" fmla="*/ 470 w 2734"/>
                <a:gd name="T43" fmla="*/ 655 h 3088"/>
                <a:gd name="T44" fmla="*/ 494 w 2734"/>
                <a:gd name="T45" fmla="*/ 617 h 3088"/>
                <a:gd name="T46" fmla="*/ 528 w 2734"/>
                <a:gd name="T47" fmla="*/ 514 h 3088"/>
                <a:gd name="T48" fmla="*/ 468 w 2734"/>
                <a:gd name="T49" fmla="*/ 472 h 3088"/>
                <a:gd name="T50" fmla="*/ 519 w 2734"/>
                <a:gd name="T51" fmla="*/ 232 h 3088"/>
                <a:gd name="T52" fmla="*/ 615 w 2734"/>
                <a:gd name="T53" fmla="*/ 84 h 3088"/>
                <a:gd name="T54" fmla="*/ 885 w 2734"/>
                <a:gd name="T55" fmla="*/ 2 h 3088"/>
                <a:gd name="T56" fmla="*/ 1108 w 2734"/>
                <a:gd name="T57" fmla="*/ 113 h 3088"/>
                <a:gd name="T58" fmla="*/ 1167 w 2734"/>
                <a:gd name="T59" fmla="*/ 267 h 3088"/>
                <a:gd name="T60" fmla="*/ 1343 w 2734"/>
                <a:gd name="T61" fmla="*/ 256 h 3088"/>
                <a:gd name="T62" fmla="*/ 1495 w 2734"/>
                <a:gd name="T63" fmla="*/ 300 h 3088"/>
                <a:gd name="T64" fmla="*/ 1613 w 2734"/>
                <a:gd name="T65" fmla="*/ 397 h 3088"/>
                <a:gd name="T66" fmla="*/ 1660 w 2734"/>
                <a:gd name="T67" fmla="*/ 835 h 3088"/>
                <a:gd name="T68" fmla="*/ 1631 w 2734"/>
                <a:gd name="T69" fmla="*/ 1084 h 3088"/>
                <a:gd name="T70" fmla="*/ 1702 w 2734"/>
                <a:gd name="T71" fmla="*/ 1243 h 3088"/>
                <a:gd name="T72" fmla="*/ 1849 w 2734"/>
                <a:gd name="T73" fmla="*/ 1195 h 3088"/>
                <a:gd name="T74" fmla="*/ 1801 w 2734"/>
                <a:gd name="T75" fmla="*/ 993 h 3088"/>
                <a:gd name="T76" fmla="*/ 1843 w 2734"/>
                <a:gd name="T77" fmla="*/ 725 h 3088"/>
                <a:gd name="T78" fmla="*/ 1887 w 2734"/>
                <a:gd name="T79" fmla="*/ 514 h 3088"/>
                <a:gd name="T80" fmla="*/ 1937 w 2734"/>
                <a:gd name="T81" fmla="*/ 382 h 3088"/>
                <a:gd name="T82" fmla="*/ 2281 w 2734"/>
                <a:gd name="T83" fmla="*/ 326 h 3088"/>
                <a:gd name="T84" fmla="*/ 2471 w 2734"/>
                <a:gd name="T85" fmla="*/ 322 h 3088"/>
                <a:gd name="T86" fmla="*/ 2633 w 2734"/>
                <a:gd name="T87" fmla="*/ 331 h 3088"/>
                <a:gd name="T88" fmla="*/ 2709 w 2734"/>
                <a:gd name="T89" fmla="*/ 549 h 3088"/>
                <a:gd name="T90" fmla="*/ 2711 w 2734"/>
                <a:gd name="T91" fmla="*/ 688 h 3088"/>
                <a:gd name="T92" fmla="*/ 2692 w 2734"/>
                <a:gd name="T93" fmla="*/ 791 h 3088"/>
                <a:gd name="T94" fmla="*/ 2624 w 2734"/>
                <a:gd name="T95" fmla="*/ 868 h 3088"/>
                <a:gd name="T96" fmla="*/ 2666 w 2734"/>
                <a:gd name="T97" fmla="*/ 877 h 3088"/>
                <a:gd name="T98" fmla="*/ 2607 w 2734"/>
                <a:gd name="T99" fmla="*/ 964 h 3088"/>
                <a:gd name="T100" fmla="*/ 2481 w 2734"/>
                <a:gd name="T101" fmla="*/ 1042 h 3088"/>
                <a:gd name="T102" fmla="*/ 2354 w 2734"/>
                <a:gd name="T103" fmla="*/ 1222 h 3088"/>
                <a:gd name="T104" fmla="*/ 2518 w 2734"/>
                <a:gd name="T105" fmla="*/ 1452 h 3088"/>
                <a:gd name="T106" fmla="*/ 2549 w 2734"/>
                <a:gd name="T107" fmla="*/ 2116 h 3088"/>
                <a:gd name="T108" fmla="*/ 2404 w 2734"/>
                <a:gd name="T109" fmla="*/ 2325 h 3088"/>
                <a:gd name="T110" fmla="*/ 2490 w 2734"/>
                <a:gd name="T111" fmla="*/ 2654 h 3088"/>
                <a:gd name="T112" fmla="*/ 2526 w 2734"/>
                <a:gd name="T113" fmla="*/ 2781 h 3088"/>
                <a:gd name="T114" fmla="*/ 2518 w 2734"/>
                <a:gd name="T115" fmla="*/ 2888 h 3088"/>
                <a:gd name="T116" fmla="*/ 2420 w 2734"/>
                <a:gd name="T117" fmla="*/ 2963 h 3088"/>
                <a:gd name="T118" fmla="*/ 2058 w 2734"/>
                <a:gd name="T119" fmla="*/ 3015 h 3088"/>
                <a:gd name="T120" fmla="*/ 1967 w 2734"/>
                <a:gd name="T121" fmla="*/ 2996 h 3088"/>
                <a:gd name="T122" fmla="*/ 1889 w 2734"/>
                <a:gd name="T123" fmla="*/ 2954 h 3088"/>
                <a:gd name="T124" fmla="*/ 1781 w 2734"/>
                <a:gd name="T125" fmla="*/ 2907 h 30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734" h="3088">
                  <a:moveTo>
                    <a:pt x="1775" y="2945"/>
                  </a:moveTo>
                  <a:lnTo>
                    <a:pt x="1706" y="2945"/>
                  </a:lnTo>
                  <a:lnTo>
                    <a:pt x="1716" y="2848"/>
                  </a:lnTo>
                  <a:lnTo>
                    <a:pt x="1720" y="2748"/>
                  </a:lnTo>
                  <a:lnTo>
                    <a:pt x="1711" y="2649"/>
                  </a:lnTo>
                  <a:lnTo>
                    <a:pt x="1690" y="2553"/>
                  </a:lnTo>
                  <a:lnTo>
                    <a:pt x="1655" y="2565"/>
                  </a:lnTo>
                  <a:lnTo>
                    <a:pt x="1622" y="2583"/>
                  </a:lnTo>
                  <a:lnTo>
                    <a:pt x="1589" y="2600"/>
                  </a:lnTo>
                  <a:lnTo>
                    <a:pt x="1558" y="2619"/>
                  </a:lnTo>
                  <a:lnTo>
                    <a:pt x="1523" y="2635"/>
                  </a:lnTo>
                  <a:lnTo>
                    <a:pt x="1488" y="2649"/>
                  </a:lnTo>
                  <a:lnTo>
                    <a:pt x="1451" y="2659"/>
                  </a:lnTo>
                  <a:lnTo>
                    <a:pt x="1413" y="2661"/>
                  </a:lnTo>
                  <a:lnTo>
                    <a:pt x="1394" y="2661"/>
                  </a:lnTo>
                  <a:lnTo>
                    <a:pt x="1373" y="2661"/>
                  </a:lnTo>
                  <a:lnTo>
                    <a:pt x="1354" y="2659"/>
                  </a:lnTo>
                  <a:lnTo>
                    <a:pt x="1334" y="2658"/>
                  </a:lnTo>
                  <a:lnTo>
                    <a:pt x="1317" y="2656"/>
                  </a:lnTo>
                  <a:lnTo>
                    <a:pt x="1298" y="2652"/>
                  </a:lnTo>
                  <a:lnTo>
                    <a:pt x="1279" y="2649"/>
                  </a:lnTo>
                  <a:lnTo>
                    <a:pt x="1261" y="2645"/>
                  </a:lnTo>
                  <a:lnTo>
                    <a:pt x="1244" y="2642"/>
                  </a:lnTo>
                  <a:lnTo>
                    <a:pt x="1225" y="2637"/>
                  </a:lnTo>
                  <a:lnTo>
                    <a:pt x="1207" y="2631"/>
                  </a:lnTo>
                  <a:lnTo>
                    <a:pt x="1190" y="2624"/>
                  </a:lnTo>
                  <a:lnTo>
                    <a:pt x="1174" y="2619"/>
                  </a:lnTo>
                  <a:lnTo>
                    <a:pt x="1157" y="2612"/>
                  </a:lnTo>
                  <a:lnTo>
                    <a:pt x="1139" y="2605"/>
                  </a:lnTo>
                  <a:lnTo>
                    <a:pt x="1124" y="2597"/>
                  </a:lnTo>
                  <a:lnTo>
                    <a:pt x="1108" y="2595"/>
                  </a:lnTo>
                  <a:lnTo>
                    <a:pt x="1090" y="2593"/>
                  </a:lnTo>
                  <a:lnTo>
                    <a:pt x="1073" y="2593"/>
                  </a:lnTo>
                  <a:lnTo>
                    <a:pt x="1057" y="2591"/>
                  </a:lnTo>
                  <a:lnTo>
                    <a:pt x="1040" y="2591"/>
                  </a:lnTo>
                  <a:lnTo>
                    <a:pt x="1024" y="2588"/>
                  </a:lnTo>
                  <a:lnTo>
                    <a:pt x="1009" y="2586"/>
                  </a:lnTo>
                  <a:lnTo>
                    <a:pt x="993" y="2581"/>
                  </a:lnTo>
                  <a:lnTo>
                    <a:pt x="998" y="2658"/>
                  </a:lnTo>
                  <a:lnTo>
                    <a:pt x="1007" y="2776"/>
                  </a:lnTo>
                  <a:lnTo>
                    <a:pt x="1016" y="2889"/>
                  </a:lnTo>
                  <a:lnTo>
                    <a:pt x="1021" y="2945"/>
                  </a:lnTo>
                  <a:lnTo>
                    <a:pt x="942" y="2945"/>
                  </a:lnTo>
                  <a:lnTo>
                    <a:pt x="941" y="2921"/>
                  </a:lnTo>
                  <a:lnTo>
                    <a:pt x="937" y="2858"/>
                  </a:lnTo>
                  <a:lnTo>
                    <a:pt x="930" y="2774"/>
                  </a:lnTo>
                  <a:lnTo>
                    <a:pt x="925" y="2685"/>
                  </a:lnTo>
                  <a:lnTo>
                    <a:pt x="923" y="2637"/>
                  </a:lnTo>
                  <a:lnTo>
                    <a:pt x="921" y="2600"/>
                  </a:lnTo>
                  <a:lnTo>
                    <a:pt x="918" y="2574"/>
                  </a:lnTo>
                  <a:lnTo>
                    <a:pt x="911" y="2562"/>
                  </a:lnTo>
                  <a:lnTo>
                    <a:pt x="897" y="2556"/>
                  </a:lnTo>
                  <a:lnTo>
                    <a:pt x="887" y="2553"/>
                  </a:lnTo>
                  <a:lnTo>
                    <a:pt x="876" y="2551"/>
                  </a:lnTo>
                  <a:lnTo>
                    <a:pt x="866" y="2548"/>
                  </a:lnTo>
                  <a:lnTo>
                    <a:pt x="857" y="2544"/>
                  </a:lnTo>
                  <a:lnTo>
                    <a:pt x="847" y="2539"/>
                  </a:lnTo>
                  <a:lnTo>
                    <a:pt x="834" y="2532"/>
                  </a:lnTo>
                  <a:lnTo>
                    <a:pt x="820" y="2522"/>
                  </a:lnTo>
                  <a:lnTo>
                    <a:pt x="813" y="2483"/>
                  </a:lnTo>
                  <a:lnTo>
                    <a:pt x="812" y="2438"/>
                  </a:lnTo>
                  <a:lnTo>
                    <a:pt x="812" y="2393"/>
                  </a:lnTo>
                  <a:lnTo>
                    <a:pt x="812" y="2353"/>
                  </a:lnTo>
                  <a:lnTo>
                    <a:pt x="805" y="2354"/>
                  </a:lnTo>
                  <a:lnTo>
                    <a:pt x="796" y="2354"/>
                  </a:lnTo>
                  <a:lnTo>
                    <a:pt x="787" y="2353"/>
                  </a:lnTo>
                  <a:lnTo>
                    <a:pt x="777" y="2351"/>
                  </a:lnTo>
                  <a:lnTo>
                    <a:pt x="768" y="2351"/>
                  </a:lnTo>
                  <a:lnTo>
                    <a:pt x="758" y="2351"/>
                  </a:lnTo>
                  <a:lnTo>
                    <a:pt x="749" y="2351"/>
                  </a:lnTo>
                  <a:lnTo>
                    <a:pt x="740" y="2354"/>
                  </a:lnTo>
                  <a:lnTo>
                    <a:pt x="754" y="2537"/>
                  </a:lnTo>
                  <a:lnTo>
                    <a:pt x="819" y="2945"/>
                  </a:lnTo>
                  <a:lnTo>
                    <a:pt x="775" y="2945"/>
                  </a:lnTo>
                  <a:lnTo>
                    <a:pt x="766" y="2914"/>
                  </a:lnTo>
                  <a:lnTo>
                    <a:pt x="756" y="2861"/>
                  </a:lnTo>
                  <a:lnTo>
                    <a:pt x="745" y="2795"/>
                  </a:lnTo>
                  <a:lnTo>
                    <a:pt x="733" y="2722"/>
                  </a:lnTo>
                  <a:lnTo>
                    <a:pt x="723" y="2654"/>
                  </a:lnTo>
                  <a:lnTo>
                    <a:pt x="716" y="2595"/>
                  </a:lnTo>
                  <a:lnTo>
                    <a:pt x="709" y="2553"/>
                  </a:lnTo>
                  <a:lnTo>
                    <a:pt x="707" y="2537"/>
                  </a:lnTo>
                  <a:lnTo>
                    <a:pt x="702" y="2490"/>
                  </a:lnTo>
                  <a:lnTo>
                    <a:pt x="697" y="2443"/>
                  </a:lnTo>
                  <a:lnTo>
                    <a:pt x="690" y="2396"/>
                  </a:lnTo>
                  <a:lnTo>
                    <a:pt x="683" y="2349"/>
                  </a:lnTo>
                  <a:lnTo>
                    <a:pt x="664" y="2344"/>
                  </a:lnTo>
                  <a:lnTo>
                    <a:pt x="644" y="2337"/>
                  </a:lnTo>
                  <a:lnTo>
                    <a:pt x="627" y="2332"/>
                  </a:lnTo>
                  <a:lnTo>
                    <a:pt x="611" y="2323"/>
                  </a:lnTo>
                  <a:lnTo>
                    <a:pt x="594" y="2314"/>
                  </a:lnTo>
                  <a:lnTo>
                    <a:pt x="580" y="2304"/>
                  </a:lnTo>
                  <a:lnTo>
                    <a:pt x="564" y="2293"/>
                  </a:lnTo>
                  <a:lnTo>
                    <a:pt x="550" y="2279"/>
                  </a:lnTo>
                  <a:lnTo>
                    <a:pt x="517" y="1819"/>
                  </a:lnTo>
                  <a:lnTo>
                    <a:pt x="510" y="1818"/>
                  </a:lnTo>
                  <a:lnTo>
                    <a:pt x="503" y="1818"/>
                  </a:lnTo>
                  <a:lnTo>
                    <a:pt x="496" y="1819"/>
                  </a:lnTo>
                  <a:lnTo>
                    <a:pt x="489" y="1821"/>
                  </a:lnTo>
                  <a:lnTo>
                    <a:pt x="482" y="1821"/>
                  </a:lnTo>
                  <a:lnTo>
                    <a:pt x="475" y="1823"/>
                  </a:lnTo>
                  <a:lnTo>
                    <a:pt x="468" y="1821"/>
                  </a:lnTo>
                  <a:lnTo>
                    <a:pt x="461" y="1818"/>
                  </a:lnTo>
                  <a:lnTo>
                    <a:pt x="430" y="1772"/>
                  </a:lnTo>
                  <a:lnTo>
                    <a:pt x="409" y="1725"/>
                  </a:lnTo>
                  <a:lnTo>
                    <a:pt x="395" y="1673"/>
                  </a:lnTo>
                  <a:lnTo>
                    <a:pt x="386" y="1621"/>
                  </a:lnTo>
                  <a:lnTo>
                    <a:pt x="381" y="1567"/>
                  </a:lnTo>
                  <a:lnTo>
                    <a:pt x="378" y="1511"/>
                  </a:lnTo>
                  <a:lnTo>
                    <a:pt x="376" y="1455"/>
                  </a:lnTo>
                  <a:lnTo>
                    <a:pt x="371" y="1401"/>
                  </a:lnTo>
                  <a:lnTo>
                    <a:pt x="364" y="1399"/>
                  </a:lnTo>
                  <a:lnTo>
                    <a:pt x="355" y="1399"/>
                  </a:lnTo>
                  <a:lnTo>
                    <a:pt x="346" y="1399"/>
                  </a:lnTo>
                  <a:lnTo>
                    <a:pt x="339" y="1399"/>
                  </a:lnTo>
                  <a:lnTo>
                    <a:pt x="325" y="1399"/>
                  </a:lnTo>
                  <a:lnTo>
                    <a:pt x="312" y="1398"/>
                  </a:lnTo>
                  <a:lnTo>
                    <a:pt x="301" y="1394"/>
                  </a:lnTo>
                  <a:lnTo>
                    <a:pt x="291" y="1389"/>
                  </a:lnTo>
                  <a:lnTo>
                    <a:pt x="280" y="1382"/>
                  </a:lnTo>
                  <a:lnTo>
                    <a:pt x="270" y="1375"/>
                  </a:lnTo>
                  <a:lnTo>
                    <a:pt x="259" y="1366"/>
                  </a:lnTo>
                  <a:lnTo>
                    <a:pt x="249" y="1358"/>
                  </a:lnTo>
                  <a:lnTo>
                    <a:pt x="226" y="1363"/>
                  </a:lnTo>
                  <a:lnTo>
                    <a:pt x="205" y="1368"/>
                  </a:lnTo>
                  <a:lnTo>
                    <a:pt x="184" y="1370"/>
                  </a:lnTo>
                  <a:lnTo>
                    <a:pt x="165" y="1371"/>
                  </a:lnTo>
                  <a:lnTo>
                    <a:pt x="148" y="1371"/>
                  </a:lnTo>
                  <a:lnTo>
                    <a:pt x="136" y="1370"/>
                  </a:lnTo>
                  <a:lnTo>
                    <a:pt x="127" y="1370"/>
                  </a:lnTo>
                  <a:lnTo>
                    <a:pt x="123" y="1370"/>
                  </a:lnTo>
                  <a:lnTo>
                    <a:pt x="116" y="1368"/>
                  </a:lnTo>
                  <a:lnTo>
                    <a:pt x="109" y="1366"/>
                  </a:lnTo>
                  <a:lnTo>
                    <a:pt x="101" y="1365"/>
                  </a:lnTo>
                  <a:lnTo>
                    <a:pt x="94" y="1363"/>
                  </a:lnTo>
                  <a:lnTo>
                    <a:pt x="87" y="1361"/>
                  </a:lnTo>
                  <a:lnTo>
                    <a:pt x="80" y="1358"/>
                  </a:lnTo>
                  <a:lnTo>
                    <a:pt x="75" y="1354"/>
                  </a:lnTo>
                  <a:lnTo>
                    <a:pt x="69" y="1349"/>
                  </a:lnTo>
                  <a:lnTo>
                    <a:pt x="50" y="1330"/>
                  </a:lnTo>
                  <a:lnTo>
                    <a:pt x="34" y="1309"/>
                  </a:lnTo>
                  <a:lnTo>
                    <a:pt x="24" y="1286"/>
                  </a:lnTo>
                  <a:lnTo>
                    <a:pt x="17" y="1260"/>
                  </a:lnTo>
                  <a:lnTo>
                    <a:pt x="12" y="1234"/>
                  </a:lnTo>
                  <a:lnTo>
                    <a:pt x="8" y="1208"/>
                  </a:lnTo>
                  <a:lnTo>
                    <a:pt x="7" y="1180"/>
                  </a:lnTo>
                  <a:lnTo>
                    <a:pt x="5" y="1152"/>
                  </a:lnTo>
                  <a:lnTo>
                    <a:pt x="3" y="1077"/>
                  </a:lnTo>
                  <a:lnTo>
                    <a:pt x="0" y="999"/>
                  </a:lnTo>
                  <a:lnTo>
                    <a:pt x="5" y="924"/>
                  </a:lnTo>
                  <a:lnTo>
                    <a:pt x="20" y="852"/>
                  </a:lnTo>
                  <a:lnTo>
                    <a:pt x="31" y="838"/>
                  </a:lnTo>
                  <a:lnTo>
                    <a:pt x="43" y="828"/>
                  </a:lnTo>
                  <a:lnTo>
                    <a:pt x="57" y="817"/>
                  </a:lnTo>
                  <a:lnTo>
                    <a:pt x="71" y="809"/>
                  </a:lnTo>
                  <a:lnTo>
                    <a:pt x="85" y="800"/>
                  </a:lnTo>
                  <a:lnTo>
                    <a:pt x="99" y="793"/>
                  </a:lnTo>
                  <a:lnTo>
                    <a:pt x="113" y="784"/>
                  </a:lnTo>
                  <a:lnTo>
                    <a:pt x="127" y="775"/>
                  </a:lnTo>
                  <a:lnTo>
                    <a:pt x="136" y="774"/>
                  </a:lnTo>
                  <a:lnTo>
                    <a:pt x="142" y="770"/>
                  </a:lnTo>
                  <a:lnTo>
                    <a:pt x="151" y="767"/>
                  </a:lnTo>
                  <a:lnTo>
                    <a:pt x="160" y="763"/>
                  </a:lnTo>
                  <a:lnTo>
                    <a:pt x="167" y="760"/>
                  </a:lnTo>
                  <a:lnTo>
                    <a:pt x="176" y="756"/>
                  </a:lnTo>
                  <a:lnTo>
                    <a:pt x="184" y="753"/>
                  </a:lnTo>
                  <a:lnTo>
                    <a:pt x="193" y="751"/>
                  </a:lnTo>
                  <a:lnTo>
                    <a:pt x="196" y="741"/>
                  </a:lnTo>
                  <a:lnTo>
                    <a:pt x="202" y="728"/>
                  </a:lnTo>
                  <a:lnTo>
                    <a:pt x="207" y="718"/>
                  </a:lnTo>
                  <a:lnTo>
                    <a:pt x="214" y="708"/>
                  </a:lnTo>
                  <a:lnTo>
                    <a:pt x="221" y="697"/>
                  </a:lnTo>
                  <a:lnTo>
                    <a:pt x="230" y="688"/>
                  </a:lnTo>
                  <a:lnTo>
                    <a:pt x="238" y="681"/>
                  </a:lnTo>
                  <a:lnTo>
                    <a:pt x="249" y="674"/>
                  </a:lnTo>
                  <a:lnTo>
                    <a:pt x="261" y="673"/>
                  </a:lnTo>
                  <a:lnTo>
                    <a:pt x="271" y="674"/>
                  </a:lnTo>
                  <a:lnTo>
                    <a:pt x="282" y="680"/>
                  </a:lnTo>
                  <a:lnTo>
                    <a:pt x="291" y="687"/>
                  </a:lnTo>
                  <a:lnTo>
                    <a:pt x="299" y="713"/>
                  </a:lnTo>
                  <a:lnTo>
                    <a:pt x="306" y="704"/>
                  </a:lnTo>
                  <a:lnTo>
                    <a:pt x="313" y="697"/>
                  </a:lnTo>
                  <a:lnTo>
                    <a:pt x="320" y="692"/>
                  </a:lnTo>
                  <a:lnTo>
                    <a:pt x="329" y="687"/>
                  </a:lnTo>
                  <a:lnTo>
                    <a:pt x="338" y="683"/>
                  </a:lnTo>
                  <a:lnTo>
                    <a:pt x="348" y="681"/>
                  </a:lnTo>
                  <a:lnTo>
                    <a:pt x="357" y="680"/>
                  </a:lnTo>
                  <a:lnTo>
                    <a:pt x="367" y="680"/>
                  </a:lnTo>
                  <a:lnTo>
                    <a:pt x="378" y="687"/>
                  </a:lnTo>
                  <a:lnTo>
                    <a:pt x="388" y="685"/>
                  </a:lnTo>
                  <a:lnTo>
                    <a:pt x="397" y="680"/>
                  </a:lnTo>
                  <a:lnTo>
                    <a:pt x="406" y="673"/>
                  </a:lnTo>
                  <a:lnTo>
                    <a:pt x="416" y="664"/>
                  </a:lnTo>
                  <a:lnTo>
                    <a:pt x="425" y="657"/>
                  </a:lnTo>
                  <a:lnTo>
                    <a:pt x="437" y="653"/>
                  </a:lnTo>
                  <a:lnTo>
                    <a:pt x="449" y="655"/>
                  </a:lnTo>
                  <a:lnTo>
                    <a:pt x="460" y="655"/>
                  </a:lnTo>
                  <a:lnTo>
                    <a:pt x="470" y="655"/>
                  </a:lnTo>
                  <a:lnTo>
                    <a:pt x="479" y="659"/>
                  </a:lnTo>
                  <a:lnTo>
                    <a:pt x="489" y="662"/>
                  </a:lnTo>
                  <a:lnTo>
                    <a:pt x="493" y="671"/>
                  </a:lnTo>
                  <a:lnTo>
                    <a:pt x="500" y="674"/>
                  </a:lnTo>
                  <a:lnTo>
                    <a:pt x="508" y="676"/>
                  </a:lnTo>
                  <a:lnTo>
                    <a:pt x="517" y="674"/>
                  </a:lnTo>
                  <a:lnTo>
                    <a:pt x="510" y="655"/>
                  </a:lnTo>
                  <a:lnTo>
                    <a:pt x="501" y="636"/>
                  </a:lnTo>
                  <a:lnTo>
                    <a:pt x="494" y="617"/>
                  </a:lnTo>
                  <a:lnTo>
                    <a:pt x="498" y="594"/>
                  </a:lnTo>
                  <a:lnTo>
                    <a:pt x="505" y="586"/>
                  </a:lnTo>
                  <a:lnTo>
                    <a:pt x="510" y="573"/>
                  </a:lnTo>
                  <a:lnTo>
                    <a:pt x="517" y="565"/>
                  </a:lnTo>
                  <a:lnTo>
                    <a:pt x="531" y="565"/>
                  </a:lnTo>
                  <a:lnTo>
                    <a:pt x="533" y="552"/>
                  </a:lnTo>
                  <a:lnTo>
                    <a:pt x="531" y="540"/>
                  </a:lnTo>
                  <a:lnTo>
                    <a:pt x="528" y="526"/>
                  </a:lnTo>
                  <a:lnTo>
                    <a:pt x="528" y="514"/>
                  </a:lnTo>
                  <a:lnTo>
                    <a:pt x="528" y="511"/>
                  </a:lnTo>
                  <a:lnTo>
                    <a:pt x="529" y="507"/>
                  </a:lnTo>
                  <a:lnTo>
                    <a:pt x="529" y="504"/>
                  </a:lnTo>
                  <a:lnTo>
                    <a:pt x="529" y="500"/>
                  </a:lnTo>
                  <a:lnTo>
                    <a:pt x="517" y="502"/>
                  </a:lnTo>
                  <a:lnTo>
                    <a:pt x="505" y="502"/>
                  </a:lnTo>
                  <a:lnTo>
                    <a:pt x="493" y="502"/>
                  </a:lnTo>
                  <a:lnTo>
                    <a:pt x="482" y="498"/>
                  </a:lnTo>
                  <a:lnTo>
                    <a:pt x="468" y="472"/>
                  </a:lnTo>
                  <a:lnTo>
                    <a:pt x="465" y="450"/>
                  </a:lnTo>
                  <a:lnTo>
                    <a:pt x="468" y="427"/>
                  </a:lnTo>
                  <a:lnTo>
                    <a:pt x="475" y="404"/>
                  </a:lnTo>
                  <a:lnTo>
                    <a:pt x="488" y="382"/>
                  </a:lnTo>
                  <a:lnTo>
                    <a:pt x="498" y="359"/>
                  </a:lnTo>
                  <a:lnTo>
                    <a:pt x="507" y="333"/>
                  </a:lnTo>
                  <a:lnTo>
                    <a:pt x="510" y="303"/>
                  </a:lnTo>
                  <a:lnTo>
                    <a:pt x="515" y="279"/>
                  </a:lnTo>
                  <a:lnTo>
                    <a:pt x="519" y="232"/>
                  </a:lnTo>
                  <a:lnTo>
                    <a:pt x="521" y="179"/>
                  </a:lnTo>
                  <a:lnTo>
                    <a:pt x="524" y="141"/>
                  </a:lnTo>
                  <a:lnTo>
                    <a:pt x="536" y="129"/>
                  </a:lnTo>
                  <a:lnTo>
                    <a:pt x="549" y="120"/>
                  </a:lnTo>
                  <a:lnTo>
                    <a:pt x="561" y="112"/>
                  </a:lnTo>
                  <a:lnTo>
                    <a:pt x="575" y="103"/>
                  </a:lnTo>
                  <a:lnTo>
                    <a:pt x="587" y="96"/>
                  </a:lnTo>
                  <a:lnTo>
                    <a:pt x="601" y="91"/>
                  </a:lnTo>
                  <a:lnTo>
                    <a:pt x="615" y="84"/>
                  </a:lnTo>
                  <a:lnTo>
                    <a:pt x="629" y="78"/>
                  </a:lnTo>
                  <a:lnTo>
                    <a:pt x="772" y="24"/>
                  </a:lnTo>
                  <a:lnTo>
                    <a:pt x="787" y="19"/>
                  </a:lnTo>
                  <a:lnTo>
                    <a:pt x="803" y="16"/>
                  </a:lnTo>
                  <a:lnTo>
                    <a:pt x="819" y="12"/>
                  </a:lnTo>
                  <a:lnTo>
                    <a:pt x="834" y="9"/>
                  </a:lnTo>
                  <a:lnTo>
                    <a:pt x="852" y="7"/>
                  </a:lnTo>
                  <a:lnTo>
                    <a:pt x="867" y="3"/>
                  </a:lnTo>
                  <a:lnTo>
                    <a:pt x="885" y="2"/>
                  </a:lnTo>
                  <a:lnTo>
                    <a:pt x="901" y="0"/>
                  </a:lnTo>
                  <a:lnTo>
                    <a:pt x="930" y="3"/>
                  </a:lnTo>
                  <a:lnTo>
                    <a:pt x="962" y="10"/>
                  </a:lnTo>
                  <a:lnTo>
                    <a:pt x="991" y="17"/>
                  </a:lnTo>
                  <a:lnTo>
                    <a:pt x="1019" y="28"/>
                  </a:lnTo>
                  <a:lnTo>
                    <a:pt x="1045" y="44"/>
                  </a:lnTo>
                  <a:lnTo>
                    <a:pt x="1070" y="61"/>
                  </a:lnTo>
                  <a:lnTo>
                    <a:pt x="1090" y="85"/>
                  </a:lnTo>
                  <a:lnTo>
                    <a:pt x="1108" y="113"/>
                  </a:lnTo>
                  <a:lnTo>
                    <a:pt x="1115" y="132"/>
                  </a:lnTo>
                  <a:lnTo>
                    <a:pt x="1124" y="150"/>
                  </a:lnTo>
                  <a:lnTo>
                    <a:pt x="1131" y="167"/>
                  </a:lnTo>
                  <a:lnTo>
                    <a:pt x="1139" y="186"/>
                  </a:lnTo>
                  <a:lnTo>
                    <a:pt x="1148" y="204"/>
                  </a:lnTo>
                  <a:lnTo>
                    <a:pt x="1155" y="223"/>
                  </a:lnTo>
                  <a:lnTo>
                    <a:pt x="1160" y="242"/>
                  </a:lnTo>
                  <a:lnTo>
                    <a:pt x="1164" y="261"/>
                  </a:lnTo>
                  <a:lnTo>
                    <a:pt x="1167" y="267"/>
                  </a:lnTo>
                  <a:lnTo>
                    <a:pt x="1186" y="263"/>
                  </a:lnTo>
                  <a:lnTo>
                    <a:pt x="1205" y="260"/>
                  </a:lnTo>
                  <a:lnTo>
                    <a:pt x="1225" y="258"/>
                  </a:lnTo>
                  <a:lnTo>
                    <a:pt x="1244" y="256"/>
                  </a:lnTo>
                  <a:lnTo>
                    <a:pt x="1263" y="254"/>
                  </a:lnTo>
                  <a:lnTo>
                    <a:pt x="1284" y="254"/>
                  </a:lnTo>
                  <a:lnTo>
                    <a:pt x="1303" y="254"/>
                  </a:lnTo>
                  <a:lnTo>
                    <a:pt x="1324" y="254"/>
                  </a:lnTo>
                  <a:lnTo>
                    <a:pt x="1343" y="256"/>
                  </a:lnTo>
                  <a:lnTo>
                    <a:pt x="1364" y="258"/>
                  </a:lnTo>
                  <a:lnTo>
                    <a:pt x="1383" y="260"/>
                  </a:lnTo>
                  <a:lnTo>
                    <a:pt x="1402" y="263"/>
                  </a:lnTo>
                  <a:lnTo>
                    <a:pt x="1422" y="268"/>
                  </a:lnTo>
                  <a:lnTo>
                    <a:pt x="1439" y="274"/>
                  </a:lnTo>
                  <a:lnTo>
                    <a:pt x="1456" y="281"/>
                  </a:lnTo>
                  <a:lnTo>
                    <a:pt x="1474" y="288"/>
                  </a:lnTo>
                  <a:lnTo>
                    <a:pt x="1484" y="295"/>
                  </a:lnTo>
                  <a:lnTo>
                    <a:pt x="1495" y="300"/>
                  </a:lnTo>
                  <a:lnTo>
                    <a:pt x="1505" y="305"/>
                  </a:lnTo>
                  <a:lnTo>
                    <a:pt x="1517" y="310"/>
                  </a:lnTo>
                  <a:lnTo>
                    <a:pt x="1530" y="317"/>
                  </a:lnTo>
                  <a:lnTo>
                    <a:pt x="1540" y="324"/>
                  </a:lnTo>
                  <a:lnTo>
                    <a:pt x="1551" y="331"/>
                  </a:lnTo>
                  <a:lnTo>
                    <a:pt x="1559" y="340"/>
                  </a:lnTo>
                  <a:lnTo>
                    <a:pt x="1577" y="357"/>
                  </a:lnTo>
                  <a:lnTo>
                    <a:pt x="1594" y="376"/>
                  </a:lnTo>
                  <a:lnTo>
                    <a:pt x="1613" y="397"/>
                  </a:lnTo>
                  <a:lnTo>
                    <a:pt x="1632" y="422"/>
                  </a:lnTo>
                  <a:lnTo>
                    <a:pt x="1648" y="444"/>
                  </a:lnTo>
                  <a:lnTo>
                    <a:pt x="1664" y="469"/>
                  </a:lnTo>
                  <a:lnTo>
                    <a:pt x="1676" y="491"/>
                  </a:lnTo>
                  <a:lnTo>
                    <a:pt x="1683" y="514"/>
                  </a:lnTo>
                  <a:lnTo>
                    <a:pt x="1693" y="596"/>
                  </a:lnTo>
                  <a:lnTo>
                    <a:pt x="1690" y="676"/>
                  </a:lnTo>
                  <a:lnTo>
                    <a:pt x="1676" y="756"/>
                  </a:lnTo>
                  <a:lnTo>
                    <a:pt x="1660" y="835"/>
                  </a:lnTo>
                  <a:lnTo>
                    <a:pt x="1646" y="882"/>
                  </a:lnTo>
                  <a:lnTo>
                    <a:pt x="1638" y="931"/>
                  </a:lnTo>
                  <a:lnTo>
                    <a:pt x="1629" y="979"/>
                  </a:lnTo>
                  <a:lnTo>
                    <a:pt x="1622" y="1030"/>
                  </a:lnTo>
                  <a:lnTo>
                    <a:pt x="1624" y="1042"/>
                  </a:lnTo>
                  <a:lnTo>
                    <a:pt x="1625" y="1054"/>
                  </a:lnTo>
                  <a:lnTo>
                    <a:pt x="1629" y="1067"/>
                  </a:lnTo>
                  <a:lnTo>
                    <a:pt x="1636" y="1077"/>
                  </a:lnTo>
                  <a:lnTo>
                    <a:pt x="1631" y="1084"/>
                  </a:lnTo>
                  <a:lnTo>
                    <a:pt x="1617" y="1091"/>
                  </a:lnTo>
                  <a:lnTo>
                    <a:pt x="1603" y="1098"/>
                  </a:lnTo>
                  <a:lnTo>
                    <a:pt x="1598" y="1101"/>
                  </a:lnTo>
                  <a:lnTo>
                    <a:pt x="1608" y="1119"/>
                  </a:lnTo>
                  <a:lnTo>
                    <a:pt x="1624" y="1141"/>
                  </a:lnTo>
                  <a:lnTo>
                    <a:pt x="1643" y="1168"/>
                  </a:lnTo>
                  <a:lnTo>
                    <a:pt x="1664" y="1194"/>
                  </a:lnTo>
                  <a:lnTo>
                    <a:pt x="1683" y="1220"/>
                  </a:lnTo>
                  <a:lnTo>
                    <a:pt x="1702" y="1243"/>
                  </a:lnTo>
                  <a:lnTo>
                    <a:pt x="1718" y="1262"/>
                  </a:lnTo>
                  <a:lnTo>
                    <a:pt x="1728" y="1272"/>
                  </a:lnTo>
                  <a:lnTo>
                    <a:pt x="1744" y="1260"/>
                  </a:lnTo>
                  <a:lnTo>
                    <a:pt x="1761" y="1248"/>
                  </a:lnTo>
                  <a:lnTo>
                    <a:pt x="1779" y="1237"/>
                  </a:lnTo>
                  <a:lnTo>
                    <a:pt x="1796" y="1227"/>
                  </a:lnTo>
                  <a:lnTo>
                    <a:pt x="1814" y="1216"/>
                  </a:lnTo>
                  <a:lnTo>
                    <a:pt x="1831" y="1206"/>
                  </a:lnTo>
                  <a:lnTo>
                    <a:pt x="1849" y="1195"/>
                  </a:lnTo>
                  <a:lnTo>
                    <a:pt x="1866" y="1187"/>
                  </a:lnTo>
                  <a:lnTo>
                    <a:pt x="1862" y="1175"/>
                  </a:lnTo>
                  <a:lnTo>
                    <a:pt x="1856" y="1164"/>
                  </a:lnTo>
                  <a:lnTo>
                    <a:pt x="1847" y="1154"/>
                  </a:lnTo>
                  <a:lnTo>
                    <a:pt x="1840" y="1141"/>
                  </a:lnTo>
                  <a:lnTo>
                    <a:pt x="1826" y="1107"/>
                  </a:lnTo>
                  <a:lnTo>
                    <a:pt x="1815" y="1070"/>
                  </a:lnTo>
                  <a:lnTo>
                    <a:pt x="1807" y="1032"/>
                  </a:lnTo>
                  <a:lnTo>
                    <a:pt x="1801" y="993"/>
                  </a:lnTo>
                  <a:lnTo>
                    <a:pt x="1796" y="955"/>
                  </a:lnTo>
                  <a:lnTo>
                    <a:pt x="1796" y="917"/>
                  </a:lnTo>
                  <a:lnTo>
                    <a:pt x="1796" y="877"/>
                  </a:lnTo>
                  <a:lnTo>
                    <a:pt x="1800" y="836"/>
                  </a:lnTo>
                  <a:lnTo>
                    <a:pt x="1807" y="814"/>
                  </a:lnTo>
                  <a:lnTo>
                    <a:pt x="1817" y="791"/>
                  </a:lnTo>
                  <a:lnTo>
                    <a:pt x="1831" y="770"/>
                  </a:lnTo>
                  <a:lnTo>
                    <a:pt x="1849" y="753"/>
                  </a:lnTo>
                  <a:lnTo>
                    <a:pt x="1843" y="725"/>
                  </a:lnTo>
                  <a:lnTo>
                    <a:pt x="1842" y="695"/>
                  </a:lnTo>
                  <a:lnTo>
                    <a:pt x="1845" y="669"/>
                  </a:lnTo>
                  <a:lnTo>
                    <a:pt x="1852" y="641"/>
                  </a:lnTo>
                  <a:lnTo>
                    <a:pt x="1862" y="615"/>
                  </a:lnTo>
                  <a:lnTo>
                    <a:pt x="1875" y="591"/>
                  </a:lnTo>
                  <a:lnTo>
                    <a:pt x="1889" y="566"/>
                  </a:lnTo>
                  <a:lnTo>
                    <a:pt x="1904" y="544"/>
                  </a:lnTo>
                  <a:lnTo>
                    <a:pt x="1896" y="530"/>
                  </a:lnTo>
                  <a:lnTo>
                    <a:pt x="1887" y="514"/>
                  </a:lnTo>
                  <a:lnTo>
                    <a:pt x="1880" y="498"/>
                  </a:lnTo>
                  <a:lnTo>
                    <a:pt x="1878" y="481"/>
                  </a:lnTo>
                  <a:lnTo>
                    <a:pt x="1876" y="469"/>
                  </a:lnTo>
                  <a:lnTo>
                    <a:pt x="1876" y="453"/>
                  </a:lnTo>
                  <a:lnTo>
                    <a:pt x="1882" y="437"/>
                  </a:lnTo>
                  <a:lnTo>
                    <a:pt x="1890" y="423"/>
                  </a:lnTo>
                  <a:lnTo>
                    <a:pt x="1906" y="408"/>
                  </a:lnTo>
                  <a:lnTo>
                    <a:pt x="1922" y="394"/>
                  </a:lnTo>
                  <a:lnTo>
                    <a:pt x="1937" y="382"/>
                  </a:lnTo>
                  <a:lnTo>
                    <a:pt x="1955" y="369"/>
                  </a:lnTo>
                  <a:lnTo>
                    <a:pt x="1972" y="357"/>
                  </a:lnTo>
                  <a:lnTo>
                    <a:pt x="1991" y="349"/>
                  </a:lnTo>
                  <a:lnTo>
                    <a:pt x="2009" y="342"/>
                  </a:lnTo>
                  <a:lnTo>
                    <a:pt x="2028" y="336"/>
                  </a:lnTo>
                  <a:lnTo>
                    <a:pt x="2174" y="321"/>
                  </a:lnTo>
                  <a:lnTo>
                    <a:pt x="2211" y="322"/>
                  </a:lnTo>
                  <a:lnTo>
                    <a:pt x="2248" y="322"/>
                  </a:lnTo>
                  <a:lnTo>
                    <a:pt x="2281" y="326"/>
                  </a:lnTo>
                  <a:lnTo>
                    <a:pt x="2314" y="328"/>
                  </a:lnTo>
                  <a:lnTo>
                    <a:pt x="2345" y="333"/>
                  </a:lnTo>
                  <a:lnTo>
                    <a:pt x="2375" y="340"/>
                  </a:lnTo>
                  <a:lnTo>
                    <a:pt x="2404" y="349"/>
                  </a:lnTo>
                  <a:lnTo>
                    <a:pt x="2434" y="361"/>
                  </a:lnTo>
                  <a:lnTo>
                    <a:pt x="2441" y="349"/>
                  </a:lnTo>
                  <a:lnTo>
                    <a:pt x="2450" y="338"/>
                  </a:lnTo>
                  <a:lnTo>
                    <a:pt x="2458" y="329"/>
                  </a:lnTo>
                  <a:lnTo>
                    <a:pt x="2471" y="322"/>
                  </a:lnTo>
                  <a:lnTo>
                    <a:pt x="2483" y="317"/>
                  </a:lnTo>
                  <a:lnTo>
                    <a:pt x="2495" y="314"/>
                  </a:lnTo>
                  <a:lnTo>
                    <a:pt x="2509" y="308"/>
                  </a:lnTo>
                  <a:lnTo>
                    <a:pt x="2521" y="305"/>
                  </a:lnTo>
                  <a:lnTo>
                    <a:pt x="2544" y="307"/>
                  </a:lnTo>
                  <a:lnTo>
                    <a:pt x="2568" y="310"/>
                  </a:lnTo>
                  <a:lnTo>
                    <a:pt x="2591" y="315"/>
                  </a:lnTo>
                  <a:lnTo>
                    <a:pt x="2612" y="322"/>
                  </a:lnTo>
                  <a:lnTo>
                    <a:pt x="2633" y="331"/>
                  </a:lnTo>
                  <a:lnTo>
                    <a:pt x="2652" y="343"/>
                  </a:lnTo>
                  <a:lnTo>
                    <a:pt x="2668" y="359"/>
                  </a:lnTo>
                  <a:lnTo>
                    <a:pt x="2683" y="376"/>
                  </a:lnTo>
                  <a:lnTo>
                    <a:pt x="2694" y="410"/>
                  </a:lnTo>
                  <a:lnTo>
                    <a:pt x="2699" y="448"/>
                  </a:lnTo>
                  <a:lnTo>
                    <a:pt x="2694" y="486"/>
                  </a:lnTo>
                  <a:lnTo>
                    <a:pt x="2682" y="519"/>
                  </a:lnTo>
                  <a:lnTo>
                    <a:pt x="2695" y="533"/>
                  </a:lnTo>
                  <a:lnTo>
                    <a:pt x="2709" y="549"/>
                  </a:lnTo>
                  <a:lnTo>
                    <a:pt x="2720" y="565"/>
                  </a:lnTo>
                  <a:lnTo>
                    <a:pt x="2727" y="582"/>
                  </a:lnTo>
                  <a:lnTo>
                    <a:pt x="2732" y="601"/>
                  </a:lnTo>
                  <a:lnTo>
                    <a:pt x="2734" y="620"/>
                  </a:lnTo>
                  <a:lnTo>
                    <a:pt x="2734" y="641"/>
                  </a:lnTo>
                  <a:lnTo>
                    <a:pt x="2729" y="662"/>
                  </a:lnTo>
                  <a:lnTo>
                    <a:pt x="2725" y="671"/>
                  </a:lnTo>
                  <a:lnTo>
                    <a:pt x="2718" y="680"/>
                  </a:lnTo>
                  <a:lnTo>
                    <a:pt x="2711" y="688"/>
                  </a:lnTo>
                  <a:lnTo>
                    <a:pt x="2702" y="695"/>
                  </a:lnTo>
                  <a:lnTo>
                    <a:pt x="2695" y="704"/>
                  </a:lnTo>
                  <a:lnTo>
                    <a:pt x="2692" y="713"/>
                  </a:lnTo>
                  <a:lnTo>
                    <a:pt x="2695" y="723"/>
                  </a:lnTo>
                  <a:lnTo>
                    <a:pt x="2704" y="734"/>
                  </a:lnTo>
                  <a:lnTo>
                    <a:pt x="2706" y="749"/>
                  </a:lnTo>
                  <a:lnTo>
                    <a:pt x="2706" y="765"/>
                  </a:lnTo>
                  <a:lnTo>
                    <a:pt x="2701" y="779"/>
                  </a:lnTo>
                  <a:lnTo>
                    <a:pt x="2692" y="791"/>
                  </a:lnTo>
                  <a:lnTo>
                    <a:pt x="2683" y="800"/>
                  </a:lnTo>
                  <a:lnTo>
                    <a:pt x="2673" y="807"/>
                  </a:lnTo>
                  <a:lnTo>
                    <a:pt x="2662" y="814"/>
                  </a:lnTo>
                  <a:lnTo>
                    <a:pt x="2652" y="821"/>
                  </a:lnTo>
                  <a:lnTo>
                    <a:pt x="2643" y="828"/>
                  </a:lnTo>
                  <a:lnTo>
                    <a:pt x="2634" y="836"/>
                  </a:lnTo>
                  <a:lnTo>
                    <a:pt x="2631" y="847"/>
                  </a:lnTo>
                  <a:lnTo>
                    <a:pt x="2629" y="861"/>
                  </a:lnTo>
                  <a:lnTo>
                    <a:pt x="2624" y="868"/>
                  </a:lnTo>
                  <a:lnTo>
                    <a:pt x="2622" y="875"/>
                  </a:lnTo>
                  <a:lnTo>
                    <a:pt x="2621" y="884"/>
                  </a:lnTo>
                  <a:lnTo>
                    <a:pt x="2619" y="892"/>
                  </a:lnTo>
                  <a:lnTo>
                    <a:pt x="2626" y="894"/>
                  </a:lnTo>
                  <a:lnTo>
                    <a:pt x="2633" y="892"/>
                  </a:lnTo>
                  <a:lnTo>
                    <a:pt x="2641" y="889"/>
                  </a:lnTo>
                  <a:lnTo>
                    <a:pt x="2650" y="885"/>
                  </a:lnTo>
                  <a:lnTo>
                    <a:pt x="2659" y="880"/>
                  </a:lnTo>
                  <a:lnTo>
                    <a:pt x="2666" y="877"/>
                  </a:lnTo>
                  <a:lnTo>
                    <a:pt x="2671" y="873"/>
                  </a:lnTo>
                  <a:lnTo>
                    <a:pt x="2675" y="873"/>
                  </a:lnTo>
                  <a:lnTo>
                    <a:pt x="2673" y="897"/>
                  </a:lnTo>
                  <a:lnTo>
                    <a:pt x="2664" y="920"/>
                  </a:lnTo>
                  <a:lnTo>
                    <a:pt x="2648" y="939"/>
                  </a:lnTo>
                  <a:lnTo>
                    <a:pt x="2629" y="955"/>
                  </a:lnTo>
                  <a:lnTo>
                    <a:pt x="2622" y="958"/>
                  </a:lnTo>
                  <a:lnTo>
                    <a:pt x="2614" y="960"/>
                  </a:lnTo>
                  <a:lnTo>
                    <a:pt x="2607" y="964"/>
                  </a:lnTo>
                  <a:lnTo>
                    <a:pt x="2600" y="964"/>
                  </a:lnTo>
                  <a:lnTo>
                    <a:pt x="2591" y="965"/>
                  </a:lnTo>
                  <a:lnTo>
                    <a:pt x="2582" y="965"/>
                  </a:lnTo>
                  <a:lnTo>
                    <a:pt x="2573" y="965"/>
                  </a:lnTo>
                  <a:lnTo>
                    <a:pt x="2565" y="964"/>
                  </a:lnTo>
                  <a:lnTo>
                    <a:pt x="2537" y="946"/>
                  </a:lnTo>
                  <a:lnTo>
                    <a:pt x="2523" y="979"/>
                  </a:lnTo>
                  <a:lnTo>
                    <a:pt x="2504" y="1012"/>
                  </a:lnTo>
                  <a:lnTo>
                    <a:pt x="2481" y="1042"/>
                  </a:lnTo>
                  <a:lnTo>
                    <a:pt x="2455" y="1072"/>
                  </a:lnTo>
                  <a:lnTo>
                    <a:pt x="2427" y="1098"/>
                  </a:lnTo>
                  <a:lnTo>
                    <a:pt x="2396" y="1122"/>
                  </a:lnTo>
                  <a:lnTo>
                    <a:pt x="2364" y="1143"/>
                  </a:lnTo>
                  <a:lnTo>
                    <a:pt x="2331" y="1161"/>
                  </a:lnTo>
                  <a:lnTo>
                    <a:pt x="2326" y="1180"/>
                  </a:lnTo>
                  <a:lnTo>
                    <a:pt x="2333" y="1194"/>
                  </a:lnTo>
                  <a:lnTo>
                    <a:pt x="2343" y="1206"/>
                  </a:lnTo>
                  <a:lnTo>
                    <a:pt x="2354" y="1222"/>
                  </a:lnTo>
                  <a:lnTo>
                    <a:pt x="2361" y="1237"/>
                  </a:lnTo>
                  <a:lnTo>
                    <a:pt x="2370" y="1251"/>
                  </a:lnTo>
                  <a:lnTo>
                    <a:pt x="2377" y="1265"/>
                  </a:lnTo>
                  <a:lnTo>
                    <a:pt x="2384" y="1281"/>
                  </a:lnTo>
                  <a:lnTo>
                    <a:pt x="2410" y="1316"/>
                  </a:lnTo>
                  <a:lnTo>
                    <a:pt x="2438" y="1349"/>
                  </a:lnTo>
                  <a:lnTo>
                    <a:pt x="2465" y="1382"/>
                  </a:lnTo>
                  <a:lnTo>
                    <a:pt x="2493" y="1415"/>
                  </a:lnTo>
                  <a:lnTo>
                    <a:pt x="2518" y="1452"/>
                  </a:lnTo>
                  <a:lnTo>
                    <a:pt x="2540" y="1486"/>
                  </a:lnTo>
                  <a:lnTo>
                    <a:pt x="2556" y="1525"/>
                  </a:lnTo>
                  <a:lnTo>
                    <a:pt x="2567" y="1567"/>
                  </a:lnTo>
                  <a:lnTo>
                    <a:pt x="2570" y="1635"/>
                  </a:lnTo>
                  <a:lnTo>
                    <a:pt x="2554" y="1891"/>
                  </a:lnTo>
                  <a:lnTo>
                    <a:pt x="2551" y="2086"/>
                  </a:lnTo>
                  <a:lnTo>
                    <a:pt x="2554" y="2096"/>
                  </a:lnTo>
                  <a:lnTo>
                    <a:pt x="2551" y="2105"/>
                  </a:lnTo>
                  <a:lnTo>
                    <a:pt x="2549" y="2116"/>
                  </a:lnTo>
                  <a:lnTo>
                    <a:pt x="2551" y="2126"/>
                  </a:lnTo>
                  <a:lnTo>
                    <a:pt x="2539" y="2133"/>
                  </a:lnTo>
                  <a:lnTo>
                    <a:pt x="2464" y="2131"/>
                  </a:lnTo>
                  <a:lnTo>
                    <a:pt x="2460" y="2166"/>
                  </a:lnTo>
                  <a:lnTo>
                    <a:pt x="2451" y="2199"/>
                  </a:lnTo>
                  <a:lnTo>
                    <a:pt x="2443" y="2232"/>
                  </a:lnTo>
                  <a:lnTo>
                    <a:pt x="2431" y="2264"/>
                  </a:lnTo>
                  <a:lnTo>
                    <a:pt x="2418" y="2293"/>
                  </a:lnTo>
                  <a:lnTo>
                    <a:pt x="2404" y="2325"/>
                  </a:lnTo>
                  <a:lnTo>
                    <a:pt x="2389" y="2354"/>
                  </a:lnTo>
                  <a:lnTo>
                    <a:pt x="2375" y="2386"/>
                  </a:lnTo>
                  <a:lnTo>
                    <a:pt x="2328" y="2454"/>
                  </a:lnTo>
                  <a:lnTo>
                    <a:pt x="2364" y="2469"/>
                  </a:lnTo>
                  <a:lnTo>
                    <a:pt x="2512" y="2525"/>
                  </a:lnTo>
                  <a:lnTo>
                    <a:pt x="2472" y="2624"/>
                  </a:lnTo>
                  <a:lnTo>
                    <a:pt x="2474" y="2637"/>
                  </a:lnTo>
                  <a:lnTo>
                    <a:pt x="2481" y="2645"/>
                  </a:lnTo>
                  <a:lnTo>
                    <a:pt x="2490" y="2654"/>
                  </a:lnTo>
                  <a:lnTo>
                    <a:pt x="2497" y="2665"/>
                  </a:lnTo>
                  <a:lnTo>
                    <a:pt x="2497" y="2685"/>
                  </a:lnTo>
                  <a:lnTo>
                    <a:pt x="2497" y="2706"/>
                  </a:lnTo>
                  <a:lnTo>
                    <a:pt x="2493" y="2727"/>
                  </a:lnTo>
                  <a:lnTo>
                    <a:pt x="2490" y="2748"/>
                  </a:lnTo>
                  <a:lnTo>
                    <a:pt x="2500" y="2755"/>
                  </a:lnTo>
                  <a:lnTo>
                    <a:pt x="2509" y="2764"/>
                  </a:lnTo>
                  <a:lnTo>
                    <a:pt x="2518" y="2773"/>
                  </a:lnTo>
                  <a:lnTo>
                    <a:pt x="2526" y="2781"/>
                  </a:lnTo>
                  <a:lnTo>
                    <a:pt x="2532" y="2792"/>
                  </a:lnTo>
                  <a:lnTo>
                    <a:pt x="2537" y="2802"/>
                  </a:lnTo>
                  <a:lnTo>
                    <a:pt x="2540" y="2814"/>
                  </a:lnTo>
                  <a:lnTo>
                    <a:pt x="2542" y="2827"/>
                  </a:lnTo>
                  <a:lnTo>
                    <a:pt x="2540" y="2841"/>
                  </a:lnTo>
                  <a:lnTo>
                    <a:pt x="2537" y="2854"/>
                  </a:lnTo>
                  <a:lnTo>
                    <a:pt x="2532" y="2867"/>
                  </a:lnTo>
                  <a:lnTo>
                    <a:pt x="2525" y="2877"/>
                  </a:lnTo>
                  <a:lnTo>
                    <a:pt x="2518" y="2888"/>
                  </a:lnTo>
                  <a:lnTo>
                    <a:pt x="2507" y="2896"/>
                  </a:lnTo>
                  <a:lnTo>
                    <a:pt x="2495" y="2905"/>
                  </a:lnTo>
                  <a:lnTo>
                    <a:pt x="2479" y="2912"/>
                  </a:lnTo>
                  <a:lnTo>
                    <a:pt x="2465" y="2914"/>
                  </a:lnTo>
                  <a:lnTo>
                    <a:pt x="2451" y="2915"/>
                  </a:lnTo>
                  <a:lnTo>
                    <a:pt x="2439" y="2921"/>
                  </a:lnTo>
                  <a:lnTo>
                    <a:pt x="2434" y="2933"/>
                  </a:lnTo>
                  <a:lnTo>
                    <a:pt x="2429" y="2949"/>
                  </a:lnTo>
                  <a:lnTo>
                    <a:pt x="2420" y="2963"/>
                  </a:lnTo>
                  <a:lnTo>
                    <a:pt x="2408" y="2975"/>
                  </a:lnTo>
                  <a:lnTo>
                    <a:pt x="2394" y="2985"/>
                  </a:lnTo>
                  <a:lnTo>
                    <a:pt x="2384" y="2989"/>
                  </a:lnTo>
                  <a:lnTo>
                    <a:pt x="2375" y="2994"/>
                  </a:lnTo>
                  <a:lnTo>
                    <a:pt x="2366" y="2997"/>
                  </a:lnTo>
                  <a:lnTo>
                    <a:pt x="2356" y="2997"/>
                  </a:lnTo>
                  <a:lnTo>
                    <a:pt x="2316" y="3088"/>
                  </a:lnTo>
                  <a:lnTo>
                    <a:pt x="2070" y="3011"/>
                  </a:lnTo>
                  <a:lnTo>
                    <a:pt x="2058" y="3015"/>
                  </a:lnTo>
                  <a:lnTo>
                    <a:pt x="2047" y="3015"/>
                  </a:lnTo>
                  <a:lnTo>
                    <a:pt x="2037" y="3013"/>
                  </a:lnTo>
                  <a:lnTo>
                    <a:pt x="2028" y="3010"/>
                  </a:lnTo>
                  <a:lnTo>
                    <a:pt x="2018" y="3004"/>
                  </a:lnTo>
                  <a:lnTo>
                    <a:pt x="2009" y="2999"/>
                  </a:lnTo>
                  <a:lnTo>
                    <a:pt x="1998" y="2996"/>
                  </a:lnTo>
                  <a:lnTo>
                    <a:pt x="1988" y="2992"/>
                  </a:lnTo>
                  <a:lnTo>
                    <a:pt x="1977" y="2994"/>
                  </a:lnTo>
                  <a:lnTo>
                    <a:pt x="1967" y="2996"/>
                  </a:lnTo>
                  <a:lnTo>
                    <a:pt x="1957" y="2997"/>
                  </a:lnTo>
                  <a:lnTo>
                    <a:pt x="1946" y="2997"/>
                  </a:lnTo>
                  <a:lnTo>
                    <a:pt x="1936" y="2997"/>
                  </a:lnTo>
                  <a:lnTo>
                    <a:pt x="1925" y="2996"/>
                  </a:lnTo>
                  <a:lnTo>
                    <a:pt x="1915" y="2994"/>
                  </a:lnTo>
                  <a:lnTo>
                    <a:pt x="1906" y="2990"/>
                  </a:lnTo>
                  <a:lnTo>
                    <a:pt x="1897" y="2978"/>
                  </a:lnTo>
                  <a:lnTo>
                    <a:pt x="1892" y="2964"/>
                  </a:lnTo>
                  <a:lnTo>
                    <a:pt x="1889" y="2954"/>
                  </a:lnTo>
                  <a:lnTo>
                    <a:pt x="1887" y="2949"/>
                  </a:lnTo>
                  <a:lnTo>
                    <a:pt x="1878" y="2943"/>
                  </a:lnTo>
                  <a:lnTo>
                    <a:pt x="1866" y="2938"/>
                  </a:lnTo>
                  <a:lnTo>
                    <a:pt x="1854" y="2933"/>
                  </a:lnTo>
                  <a:lnTo>
                    <a:pt x="1840" y="2928"/>
                  </a:lnTo>
                  <a:lnTo>
                    <a:pt x="1824" y="2922"/>
                  </a:lnTo>
                  <a:lnTo>
                    <a:pt x="1810" y="2917"/>
                  </a:lnTo>
                  <a:lnTo>
                    <a:pt x="1795" y="2912"/>
                  </a:lnTo>
                  <a:lnTo>
                    <a:pt x="1781" y="2907"/>
                  </a:lnTo>
                  <a:lnTo>
                    <a:pt x="1775" y="29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2638" y="2032"/>
              <a:ext cx="272" cy="135"/>
            </a:xfrm>
            <a:custGeom>
              <a:avLst/>
              <a:gdLst>
                <a:gd name="T0" fmla="*/ 522 w 545"/>
                <a:gd name="T1" fmla="*/ 135 h 270"/>
                <a:gd name="T2" fmla="*/ 475 w 545"/>
                <a:gd name="T3" fmla="*/ 129 h 270"/>
                <a:gd name="T4" fmla="*/ 428 w 545"/>
                <a:gd name="T5" fmla="*/ 124 h 270"/>
                <a:gd name="T6" fmla="*/ 379 w 545"/>
                <a:gd name="T7" fmla="*/ 126 h 270"/>
                <a:gd name="T8" fmla="*/ 320 w 545"/>
                <a:gd name="T9" fmla="*/ 138 h 270"/>
                <a:gd name="T10" fmla="*/ 252 w 545"/>
                <a:gd name="T11" fmla="*/ 159 h 270"/>
                <a:gd name="T12" fmla="*/ 189 w 545"/>
                <a:gd name="T13" fmla="*/ 182 h 270"/>
                <a:gd name="T14" fmla="*/ 134 w 545"/>
                <a:gd name="T15" fmla="*/ 204 h 270"/>
                <a:gd name="T16" fmla="*/ 87 w 545"/>
                <a:gd name="T17" fmla="*/ 227 h 270"/>
                <a:gd name="T18" fmla="*/ 48 w 545"/>
                <a:gd name="T19" fmla="*/ 246 h 270"/>
                <a:gd name="T20" fmla="*/ 22 w 545"/>
                <a:gd name="T21" fmla="*/ 260 h 270"/>
                <a:gd name="T22" fmla="*/ 7 w 545"/>
                <a:gd name="T23" fmla="*/ 269 h 270"/>
                <a:gd name="T24" fmla="*/ 0 w 545"/>
                <a:gd name="T25" fmla="*/ 237 h 270"/>
                <a:gd name="T26" fmla="*/ 7 w 545"/>
                <a:gd name="T27" fmla="*/ 169 h 270"/>
                <a:gd name="T28" fmla="*/ 19 w 545"/>
                <a:gd name="T29" fmla="*/ 135 h 270"/>
                <a:gd name="T30" fmla="*/ 29 w 545"/>
                <a:gd name="T31" fmla="*/ 124 h 270"/>
                <a:gd name="T32" fmla="*/ 50 w 545"/>
                <a:gd name="T33" fmla="*/ 108 h 270"/>
                <a:gd name="T34" fmla="*/ 83 w 545"/>
                <a:gd name="T35" fmla="*/ 91 h 270"/>
                <a:gd name="T36" fmla="*/ 118 w 545"/>
                <a:gd name="T37" fmla="*/ 74 h 270"/>
                <a:gd name="T38" fmla="*/ 153 w 545"/>
                <a:gd name="T39" fmla="*/ 58 h 270"/>
                <a:gd name="T40" fmla="*/ 188 w 545"/>
                <a:gd name="T41" fmla="*/ 44 h 270"/>
                <a:gd name="T42" fmla="*/ 223 w 545"/>
                <a:gd name="T43" fmla="*/ 32 h 270"/>
                <a:gd name="T44" fmla="*/ 259 w 545"/>
                <a:gd name="T45" fmla="*/ 21 h 270"/>
                <a:gd name="T46" fmla="*/ 296 w 545"/>
                <a:gd name="T47" fmla="*/ 13 h 270"/>
                <a:gd name="T48" fmla="*/ 327 w 545"/>
                <a:gd name="T49" fmla="*/ 7 h 270"/>
                <a:gd name="T50" fmla="*/ 353 w 545"/>
                <a:gd name="T51" fmla="*/ 4 h 270"/>
                <a:gd name="T52" fmla="*/ 378 w 545"/>
                <a:gd name="T53" fmla="*/ 2 h 270"/>
                <a:gd name="T54" fmla="*/ 404 w 545"/>
                <a:gd name="T55" fmla="*/ 0 h 270"/>
                <a:gd name="T56" fmla="*/ 439 w 545"/>
                <a:gd name="T57" fmla="*/ 9 h 270"/>
                <a:gd name="T58" fmla="*/ 479 w 545"/>
                <a:gd name="T59" fmla="*/ 37 h 270"/>
                <a:gd name="T60" fmla="*/ 512 w 545"/>
                <a:gd name="T61" fmla="*/ 74 h 270"/>
                <a:gd name="T62" fmla="*/ 536 w 545"/>
                <a:gd name="T63" fmla="*/ 11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45" h="270">
                  <a:moveTo>
                    <a:pt x="545" y="136"/>
                  </a:moveTo>
                  <a:lnTo>
                    <a:pt x="522" y="135"/>
                  </a:lnTo>
                  <a:lnTo>
                    <a:pt x="500" y="133"/>
                  </a:lnTo>
                  <a:lnTo>
                    <a:pt x="475" y="129"/>
                  </a:lnTo>
                  <a:lnTo>
                    <a:pt x="453" y="126"/>
                  </a:lnTo>
                  <a:lnTo>
                    <a:pt x="428" y="124"/>
                  </a:lnTo>
                  <a:lnTo>
                    <a:pt x="404" y="124"/>
                  </a:lnTo>
                  <a:lnTo>
                    <a:pt x="379" y="126"/>
                  </a:lnTo>
                  <a:lnTo>
                    <a:pt x="355" y="129"/>
                  </a:lnTo>
                  <a:lnTo>
                    <a:pt x="320" y="138"/>
                  </a:lnTo>
                  <a:lnTo>
                    <a:pt x="285" y="148"/>
                  </a:lnTo>
                  <a:lnTo>
                    <a:pt x="252" y="159"/>
                  </a:lnTo>
                  <a:lnTo>
                    <a:pt x="221" y="169"/>
                  </a:lnTo>
                  <a:lnTo>
                    <a:pt x="189" y="182"/>
                  </a:lnTo>
                  <a:lnTo>
                    <a:pt x="162" y="194"/>
                  </a:lnTo>
                  <a:lnTo>
                    <a:pt x="134" y="204"/>
                  </a:lnTo>
                  <a:lnTo>
                    <a:pt x="109" y="215"/>
                  </a:lnTo>
                  <a:lnTo>
                    <a:pt x="87" y="227"/>
                  </a:lnTo>
                  <a:lnTo>
                    <a:pt x="66" y="236"/>
                  </a:lnTo>
                  <a:lnTo>
                    <a:pt x="48" y="246"/>
                  </a:lnTo>
                  <a:lnTo>
                    <a:pt x="34" y="253"/>
                  </a:lnTo>
                  <a:lnTo>
                    <a:pt x="22" y="260"/>
                  </a:lnTo>
                  <a:lnTo>
                    <a:pt x="12" y="265"/>
                  </a:lnTo>
                  <a:lnTo>
                    <a:pt x="7" y="269"/>
                  </a:lnTo>
                  <a:lnTo>
                    <a:pt x="5" y="270"/>
                  </a:lnTo>
                  <a:lnTo>
                    <a:pt x="0" y="237"/>
                  </a:lnTo>
                  <a:lnTo>
                    <a:pt x="1" y="203"/>
                  </a:lnTo>
                  <a:lnTo>
                    <a:pt x="7" y="169"/>
                  </a:lnTo>
                  <a:lnTo>
                    <a:pt x="15" y="138"/>
                  </a:lnTo>
                  <a:lnTo>
                    <a:pt x="19" y="135"/>
                  </a:lnTo>
                  <a:lnTo>
                    <a:pt x="24" y="129"/>
                  </a:lnTo>
                  <a:lnTo>
                    <a:pt x="29" y="124"/>
                  </a:lnTo>
                  <a:lnTo>
                    <a:pt x="34" y="119"/>
                  </a:lnTo>
                  <a:lnTo>
                    <a:pt x="50" y="108"/>
                  </a:lnTo>
                  <a:lnTo>
                    <a:pt x="68" y="100"/>
                  </a:lnTo>
                  <a:lnTo>
                    <a:pt x="83" y="91"/>
                  </a:lnTo>
                  <a:lnTo>
                    <a:pt x="101" y="82"/>
                  </a:lnTo>
                  <a:lnTo>
                    <a:pt x="118" y="74"/>
                  </a:lnTo>
                  <a:lnTo>
                    <a:pt x="135" y="67"/>
                  </a:lnTo>
                  <a:lnTo>
                    <a:pt x="153" y="58"/>
                  </a:lnTo>
                  <a:lnTo>
                    <a:pt x="170" y="51"/>
                  </a:lnTo>
                  <a:lnTo>
                    <a:pt x="188" y="44"/>
                  </a:lnTo>
                  <a:lnTo>
                    <a:pt x="205" y="37"/>
                  </a:lnTo>
                  <a:lnTo>
                    <a:pt x="223" y="32"/>
                  </a:lnTo>
                  <a:lnTo>
                    <a:pt x="240" y="27"/>
                  </a:lnTo>
                  <a:lnTo>
                    <a:pt x="259" y="21"/>
                  </a:lnTo>
                  <a:lnTo>
                    <a:pt x="277" y="16"/>
                  </a:lnTo>
                  <a:lnTo>
                    <a:pt x="296" y="13"/>
                  </a:lnTo>
                  <a:lnTo>
                    <a:pt x="315" y="9"/>
                  </a:lnTo>
                  <a:lnTo>
                    <a:pt x="327" y="7"/>
                  </a:lnTo>
                  <a:lnTo>
                    <a:pt x="341" y="6"/>
                  </a:lnTo>
                  <a:lnTo>
                    <a:pt x="353" y="4"/>
                  </a:lnTo>
                  <a:lnTo>
                    <a:pt x="365" y="2"/>
                  </a:lnTo>
                  <a:lnTo>
                    <a:pt x="378" y="2"/>
                  </a:lnTo>
                  <a:lnTo>
                    <a:pt x="392" y="0"/>
                  </a:lnTo>
                  <a:lnTo>
                    <a:pt x="404" y="0"/>
                  </a:lnTo>
                  <a:lnTo>
                    <a:pt x="418" y="0"/>
                  </a:lnTo>
                  <a:lnTo>
                    <a:pt x="439" y="9"/>
                  </a:lnTo>
                  <a:lnTo>
                    <a:pt x="460" y="21"/>
                  </a:lnTo>
                  <a:lnTo>
                    <a:pt x="479" y="37"/>
                  </a:lnTo>
                  <a:lnTo>
                    <a:pt x="496" y="54"/>
                  </a:lnTo>
                  <a:lnTo>
                    <a:pt x="512" y="74"/>
                  </a:lnTo>
                  <a:lnTo>
                    <a:pt x="526" y="94"/>
                  </a:lnTo>
                  <a:lnTo>
                    <a:pt x="536" y="115"/>
                  </a:lnTo>
                  <a:lnTo>
                    <a:pt x="545" y="136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2612" y="2103"/>
              <a:ext cx="271" cy="153"/>
            </a:xfrm>
            <a:custGeom>
              <a:avLst/>
              <a:gdLst>
                <a:gd name="T0" fmla="*/ 514 w 544"/>
                <a:gd name="T1" fmla="*/ 9 h 307"/>
                <a:gd name="T2" fmla="*/ 528 w 544"/>
                <a:gd name="T3" fmla="*/ 25 h 307"/>
                <a:gd name="T4" fmla="*/ 539 w 544"/>
                <a:gd name="T5" fmla="*/ 40 h 307"/>
                <a:gd name="T6" fmla="*/ 544 w 544"/>
                <a:gd name="T7" fmla="*/ 60 h 307"/>
                <a:gd name="T8" fmla="*/ 544 w 544"/>
                <a:gd name="T9" fmla="*/ 79 h 307"/>
                <a:gd name="T10" fmla="*/ 532 w 544"/>
                <a:gd name="T11" fmla="*/ 82 h 307"/>
                <a:gd name="T12" fmla="*/ 520 w 544"/>
                <a:gd name="T13" fmla="*/ 86 h 307"/>
                <a:gd name="T14" fmla="*/ 506 w 544"/>
                <a:gd name="T15" fmla="*/ 89 h 307"/>
                <a:gd name="T16" fmla="*/ 493 w 544"/>
                <a:gd name="T17" fmla="*/ 94 h 307"/>
                <a:gd name="T18" fmla="*/ 481 w 544"/>
                <a:gd name="T19" fmla="*/ 98 h 307"/>
                <a:gd name="T20" fmla="*/ 469 w 544"/>
                <a:gd name="T21" fmla="*/ 101 h 307"/>
                <a:gd name="T22" fmla="*/ 457 w 544"/>
                <a:gd name="T23" fmla="*/ 105 h 307"/>
                <a:gd name="T24" fmla="*/ 445 w 544"/>
                <a:gd name="T25" fmla="*/ 110 h 307"/>
                <a:gd name="T26" fmla="*/ 425 w 544"/>
                <a:gd name="T27" fmla="*/ 117 h 307"/>
                <a:gd name="T28" fmla="*/ 401 w 544"/>
                <a:gd name="T29" fmla="*/ 127 h 307"/>
                <a:gd name="T30" fmla="*/ 373 w 544"/>
                <a:gd name="T31" fmla="*/ 140 h 307"/>
                <a:gd name="T32" fmla="*/ 342 w 544"/>
                <a:gd name="T33" fmla="*/ 155 h 307"/>
                <a:gd name="T34" fmla="*/ 307 w 544"/>
                <a:gd name="T35" fmla="*/ 171 h 307"/>
                <a:gd name="T36" fmla="*/ 272 w 544"/>
                <a:gd name="T37" fmla="*/ 187 h 307"/>
                <a:gd name="T38" fmla="*/ 236 w 544"/>
                <a:gd name="T39" fmla="*/ 204 h 307"/>
                <a:gd name="T40" fmla="*/ 199 w 544"/>
                <a:gd name="T41" fmla="*/ 222 h 307"/>
                <a:gd name="T42" fmla="*/ 164 w 544"/>
                <a:gd name="T43" fmla="*/ 239 h 307"/>
                <a:gd name="T44" fmla="*/ 129 w 544"/>
                <a:gd name="T45" fmla="*/ 255 h 307"/>
                <a:gd name="T46" fmla="*/ 100 w 544"/>
                <a:gd name="T47" fmla="*/ 270 h 307"/>
                <a:gd name="T48" fmla="*/ 72 w 544"/>
                <a:gd name="T49" fmla="*/ 283 h 307"/>
                <a:gd name="T50" fmla="*/ 47 w 544"/>
                <a:gd name="T51" fmla="*/ 293 h 307"/>
                <a:gd name="T52" fmla="*/ 30 w 544"/>
                <a:gd name="T53" fmla="*/ 302 h 307"/>
                <a:gd name="T54" fmla="*/ 18 w 544"/>
                <a:gd name="T55" fmla="*/ 305 h 307"/>
                <a:gd name="T56" fmla="*/ 12 w 544"/>
                <a:gd name="T57" fmla="*/ 307 h 307"/>
                <a:gd name="T58" fmla="*/ 2 w 544"/>
                <a:gd name="T59" fmla="*/ 293 h 307"/>
                <a:gd name="T60" fmla="*/ 0 w 544"/>
                <a:gd name="T61" fmla="*/ 276 h 307"/>
                <a:gd name="T62" fmla="*/ 4 w 544"/>
                <a:gd name="T63" fmla="*/ 258 h 307"/>
                <a:gd name="T64" fmla="*/ 5 w 544"/>
                <a:gd name="T65" fmla="*/ 241 h 307"/>
                <a:gd name="T66" fmla="*/ 12 w 544"/>
                <a:gd name="T67" fmla="*/ 225 h 307"/>
                <a:gd name="T68" fmla="*/ 21 w 544"/>
                <a:gd name="T69" fmla="*/ 209 h 307"/>
                <a:gd name="T70" fmla="*/ 30 w 544"/>
                <a:gd name="T71" fmla="*/ 194 h 307"/>
                <a:gd name="T72" fmla="*/ 40 w 544"/>
                <a:gd name="T73" fmla="*/ 178 h 307"/>
                <a:gd name="T74" fmla="*/ 51 w 544"/>
                <a:gd name="T75" fmla="*/ 164 h 307"/>
                <a:gd name="T76" fmla="*/ 63 w 544"/>
                <a:gd name="T77" fmla="*/ 150 h 307"/>
                <a:gd name="T78" fmla="*/ 75 w 544"/>
                <a:gd name="T79" fmla="*/ 136 h 307"/>
                <a:gd name="T80" fmla="*/ 91 w 544"/>
                <a:gd name="T81" fmla="*/ 124 h 307"/>
                <a:gd name="T82" fmla="*/ 110 w 544"/>
                <a:gd name="T83" fmla="*/ 114 h 307"/>
                <a:gd name="T84" fmla="*/ 131 w 544"/>
                <a:gd name="T85" fmla="*/ 103 h 307"/>
                <a:gd name="T86" fmla="*/ 152 w 544"/>
                <a:gd name="T87" fmla="*/ 94 h 307"/>
                <a:gd name="T88" fmla="*/ 175 w 544"/>
                <a:gd name="T89" fmla="*/ 86 h 307"/>
                <a:gd name="T90" fmla="*/ 195 w 544"/>
                <a:gd name="T91" fmla="*/ 77 h 307"/>
                <a:gd name="T92" fmla="*/ 218 w 544"/>
                <a:gd name="T93" fmla="*/ 68 h 307"/>
                <a:gd name="T94" fmla="*/ 239 w 544"/>
                <a:gd name="T95" fmla="*/ 60 h 307"/>
                <a:gd name="T96" fmla="*/ 260 w 544"/>
                <a:gd name="T97" fmla="*/ 51 h 307"/>
                <a:gd name="T98" fmla="*/ 288 w 544"/>
                <a:gd name="T99" fmla="*/ 40 h 307"/>
                <a:gd name="T100" fmla="*/ 317 w 544"/>
                <a:gd name="T101" fmla="*/ 30 h 307"/>
                <a:gd name="T102" fmla="*/ 345 w 544"/>
                <a:gd name="T103" fmla="*/ 21 h 307"/>
                <a:gd name="T104" fmla="*/ 375 w 544"/>
                <a:gd name="T105" fmla="*/ 12 h 307"/>
                <a:gd name="T106" fmla="*/ 406 w 544"/>
                <a:gd name="T107" fmla="*/ 5 h 307"/>
                <a:gd name="T108" fmla="*/ 436 w 544"/>
                <a:gd name="T109" fmla="*/ 2 h 307"/>
                <a:gd name="T110" fmla="*/ 467 w 544"/>
                <a:gd name="T111" fmla="*/ 0 h 307"/>
                <a:gd name="T112" fmla="*/ 500 w 544"/>
                <a:gd name="T113" fmla="*/ 0 h 307"/>
                <a:gd name="T114" fmla="*/ 514 w 544"/>
                <a:gd name="T115" fmla="*/ 9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44" h="307">
                  <a:moveTo>
                    <a:pt x="514" y="9"/>
                  </a:moveTo>
                  <a:lnTo>
                    <a:pt x="528" y="25"/>
                  </a:lnTo>
                  <a:lnTo>
                    <a:pt x="539" y="40"/>
                  </a:lnTo>
                  <a:lnTo>
                    <a:pt x="544" y="60"/>
                  </a:lnTo>
                  <a:lnTo>
                    <a:pt x="544" y="79"/>
                  </a:lnTo>
                  <a:lnTo>
                    <a:pt x="532" y="82"/>
                  </a:lnTo>
                  <a:lnTo>
                    <a:pt x="520" y="86"/>
                  </a:lnTo>
                  <a:lnTo>
                    <a:pt x="506" y="89"/>
                  </a:lnTo>
                  <a:lnTo>
                    <a:pt x="493" y="94"/>
                  </a:lnTo>
                  <a:lnTo>
                    <a:pt x="481" y="98"/>
                  </a:lnTo>
                  <a:lnTo>
                    <a:pt x="469" y="101"/>
                  </a:lnTo>
                  <a:lnTo>
                    <a:pt x="457" y="105"/>
                  </a:lnTo>
                  <a:lnTo>
                    <a:pt x="445" y="110"/>
                  </a:lnTo>
                  <a:lnTo>
                    <a:pt x="425" y="117"/>
                  </a:lnTo>
                  <a:lnTo>
                    <a:pt x="401" y="127"/>
                  </a:lnTo>
                  <a:lnTo>
                    <a:pt x="373" y="140"/>
                  </a:lnTo>
                  <a:lnTo>
                    <a:pt x="342" y="155"/>
                  </a:lnTo>
                  <a:lnTo>
                    <a:pt x="307" y="171"/>
                  </a:lnTo>
                  <a:lnTo>
                    <a:pt x="272" y="187"/>
                  </a:lnTo>
                  <a:lnTo>
                    <a:pt x="236" y="204"/>
                  </a:lnTo>
                  <a:lnTo>
                    <a:pt x="199" y="222"/>
                  </a:lnTo>
                  <a:lnTo>
                    <a:pt x="164" y="239"/>
                  </a:lnTo>
                  <a:lnTo>
                    <a:pt x="129" y="255"/>
                  </a:lnTo>
                  <a:lnTo>
                    <a:pt x="100" y="270"/>
                  </a:lnTo>
                  <a:lnTo>
                    <a:pt x="72" y="283"/>
                  </a:lnTo>
                  <a:lnTo>
                    <a:pt x="47" y="293"/>
                  </a:lnTo>
                  <a:lnTo>
                    <a:pt x="30" y="302"/>
                  </a:lnTo>
                  <a:lnTo>
                    <a:pt x="18" y="305"/>
                  </a:lnTo>
                  <a:lnTo>
                    <a:pt x="12" y="307"/>
                  </a:lnTo>
                  <a:lnTo>
                    <a:pt x="2" y="293"/>
                  </a:lnTo>
                  <a:lnTo>
                    <a:pt x="0" y="276"/>
                  </a:lnTo>
                  <a:lnTo>
                    <a:pt x="4" y="258"/>
                  </a:lnTo>
                  <a:lnTo>
                    <a:pt x="5" y="241"/>
                  </a:lnTo>
                  <a:lnTo>
                    <a:pt x="12" y="225"/>
                  </a:lnTo>
                  <a:lnTo>
                    <a:pt x="21" y="209"/>
                  </a:lnTo>
                  <a:lnTo>
                    <a:pt x="30" y="194"/>
                  </a:lnTo>
                  <a:lnTo>
                    <a:pt x="40" y="178"/>
                  </a:lnTo>
                  <a:lnTo>
                    <a:pt x="51" y="164"/>
                  </a:lnTo>
                  <a:lnTo>
                    <a:pt x="63" y="150"/>
                  </a:lnTo>
                  <a:lnTo>
                    <a:pt x="75" y="136"/>
                  </a:lnTo>
                  <a:lnTo>
                    <a:pt x="91" y="124"/>
                  </a:lnTo>
                  <a:lnTo>
                    <a:pt x="110" y="114"/>
                  </a:lnTo>
                  <a:lnTo>
                    <a:pt x="131" y="103"/>
                  </a:lnTo>
                  <a:lnTo>
                    <a:pt x="152" y="94"/>
                  </a:lnTo>
                  <a:lnTo>
                    <a:pt x="175" y="86"/>
                  </a:lnTo>
                  <a:lnTo>
                    <a:pt x="195" y="77"/>
                  </a:lnTo>
                  <a:lnTo>
                    <a:pt x="218" y="68"/>
                  </a:lnTo>
                  <a:lnTo>
                    <a:pt x="239" y="60"/>
                  </a:lnTo>
                  <a:lnTo>
                    <a:pt x="260" y="51"/>
                  </a:lnTo>
                  <a:lnTo>
                    <a:pt x="288" y="40"/>
                  </a:lnTo>
                  <a:lnTo>
                    <a:pt x="317" y="30"/>
                  </a:lnTo>
                  <a:lnTo>
                    <a:pt x="345" y="21"/>
                  </a:lnTo>
                  <a:lnTo>
                    <a:pt x="375" y="12"/>
                  </a:lnTo>
                  <a:lnTo>
                    <a:pt x="406" y="5"/>
                  </a:lnTo>
                  <a:lnTo>
                    <a:pt x="436" y="2"/>
                  </a:lnTo>
                  <a:lnTo>
                    <a:pt x="467" y="0"/>
                  </a:lnTo>
                  <a:lnTo>
                    <a:pt x="500" y="0"/>
                  </a:lnTo>
                  <a:lnTo>
                    <a:pt x="514" y="9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3"/>
            <p:cNvSpPr>
              <a:spLocks/>
            </p:cNvSpPr>
            <p:nvPr/>
          </p:nvSpPr>
          <p:spPr bwMode="auto">
            <a:xfrm>
              <a:off x="2884" y="2112"/>
              <a:ext cx="48" cy="49"/>
            </a:xfrm>
            <a:custGeom>
              <a:avLst/>
              <a:gdLst>
                <a:gd name="T0" fmla="*/ 80 w 96"/>
                <a:gd name="T1" fmla="*/ 24 h 97"/>
                <a:gd name="T2" fmla="*/ 87 w 96"/>
                <a:gd name="T3" fmla="*/ 38 h 97"/>
                <a:gd name="T4" fmla="*/ 92 w 96"/>
                <a:gd name="T5" fmla="*/ 52 h 97"/>
                <a:gd name="T6" fmla="*/ 96 w 96"/>
                <a:gd name="T7" fmla="*/ 68 h 97"/>
                <a:gd name="T8" fmla="*/ 96 w 96"/>
                <a:gd name="T9" fmla="*/ 83 h 97"/>
                <a:gd name="T10" fmla="*/ 87 w 96"/>
                <a:gd name="T11" fmla="*/ 87 h 97"/>
                <a:gd name="T12" fmla="*/ 78 w 96"/>
                <a:gd name="T13" fmla="*/ 90 h 97"/>
                <a:gd name="T14" fmla="*/ 69 w 96"/>
                <a:gd name="T15" fmla="*/ 94 h 97"/>
                <a:gd name="T16" fmla="*/ 61 w 96"/>
                <a:gd name="T17" fmla="*/ 97 h 97"/>
                <a:gd name="T18" fmla="*/ 55 w 96"/>
                <a:gd name="T19" fmla="*/ 83 h 97"/>
                <a:gd name="T20" fmla="*/ 50 w 96"/>
                <a:gd name="T21" fmla="*/ 71 h 97"/>
                <a:gd name="T22" fmla="*/ 43 w 96"/>
                <a:gd name="T23" fmla="*/ 61 h 97"/>
                <a:gd name="T24" fmla="*/ 36 w 96"/>
                <a:gd name="T25" fmla="*/ 50 h 97"/>
                <a:gd name="T26" fmla="*/ 28 w 96"/>
                <a:gd name="T27" fmla="*/ 40 h 97"/>
                <a:gd name="T28" fmla="*/ 19 w 96"/>
                <a:gd name="T29" fmla="*/ 28 h 97"/>
                <a:gd name="T30" fmla="*/ 10 w 96"/>
                <a:gd name="T31" fmla="*/ 15 h 97"/>
                <a:gd name="T32" fmla="*/ 0 w 96"/>
                <a:gd name="T33" fmla="*/ 0 h 97"/>
                <a:gd name="T34" fmla="*/ 10 w 96"/>
                <a:gd name="T35" fmla="*/ 1 h 97"/>
                <a:gd name="T36" fmla="*/ 21 w 96"/>
                <a:gd name="T37" fmla="*/ 3 h 97"/>
                <a:gd name="T38" fmla="*/ 31 w 96"/>
                <a:gd name="T39" fmla="*/ 5 h 97"/>
                <a:gd name="T40" fmla="*/ 42 w 96"/>
                <a:gd name="T41" fmla="*/ 7 h 97"/>
                <a:gd name="T42" fmla="*/ 52 w 96"/>
                <a:gd name="T43" fmla="*/ 10 h 97"/>
                <a:gd name="T44" fmla="*/ 62 w 96"/>
                <a:gd name="T45" fmla="*/ 14 h 97"/>
                <a:gd name="T46" fmla="*/ 71 w 96"/>
                <a:gd name="T47" fmla="*/ 19 h 97"/>
                <a:gd name="T48" fmla="*/ 80 w 96"/>
                <a:gd name="T49" fmla="*/ 24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6" h="97">
                  <a:moveTo>
                    <a:pt x="80" y="24"/>
                  </a:moveTo>
                  <a:lnTo>
                    <a:pt x="87" y="38"/>
                  </a:lnTo>
                  <a:lnTo>
                    <a:pt x="92" y="52"/>
                  </a:lnTo>
                  <a:lnTo>
                    <a:pt x="96" y="68"/>
                  </a:lnTo>
                  <a:lnTo>
                    <a:pt x="96" y="83"/>
                  </a:lnTo>
                  <a:lnTo>
                    <a:pt x="87" y="87"/>
                  </a:lnTo>
                  <a:lnTo>
                    <a:pt x="78" y="90"/>
                  </a:lnTo>
                  <a:lnTo>
                    <a:pt x="69" y="94"/>
                  </a:lnTo>
                  <a:lnTo>
                    <a:pt x="61" y="97"/>
                  </a:lnTo>
                  <a:lnTo>
                    <a:pt x="55" y="83"/>
                  </a:lnTo>
                  <a:lnTo>
                    <a:pt x="50" y="71"/>
                  </a:lnTo>
                  <a:lnTo>
                    <a:pt x="43" y="61"/>
                  </a:lnTo>
                  <a:lnTo>
                    <a:pt x="36" y="50"/>
                  </a:lnTo>
                  <a:lnTo>
                    <a:pt x="28" y="40"/>
                  </a:lnTo>
                  <a:lnTo>
                    <a:pt x="19" y="28"/>
                  </a:lnTo>
                  <a:lnTo>
                    <a:pt x="10" y="15"/>
                  </a:lnTo>
                  <a:lnTo>
                    <a:pt x="0" y="0"/>
                  </a:lnTo>
                  <a:lnTo>
                    <a:pt x="10" y="1"/>
                  </a:lnTo>
                  <a:lnTo>
                    <a:pt x="21" y="3"/>
                  </a:lnTo>
                  <a:lnTo>
                    <a:pt x="31" y="5"/>
                  </a:lnTo>
                  <a:lnTo>
                    <a:pt x="42" y="7"/>
                  </a:lnTo>
                  <a:lnTo>
                    <a:pt x="52" y="10"/>
                  </a:lnTo>
                  <a:lnTo>
                    <a:pt x="62" y="14"/>
                  </a:lnTo>
                  <a:lnTo>
                    <a:pt x="71" y="19"/>
                  </a:lnTo>
                  <a:lnTo>
                    <a:pt x="80" y="24"/>
                  </a:lnTo>
                  <a:close/>
                </a:path>
              </a:pathLst>
            </a:custGeom>
            <a:solidFill>
              <a:srgbClr val="7F2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2790" y="2159"/>
              <a:ext cx="410" cy="384"/>
            </a:xfrm>
            <a:custGeom>
              <a:avLst/>
              <a:gdLst>
                <a:gd name="T0" fmla="*/ 602 w 819"/>
                <a:gd name="T1" fmla="*/ 22 h 768"/>
                <a:gd name="T2" fmla="*/ 658 w 819"/>
                <a:gd name="T3" fmla="*/ 47 h 768"/>
                <a:gd name="T4" fmla="*/ 707 w 819"/>
                <a:gd name="T5" fmla="*/ 85 h 768"/>
                <a:gd name="T6" fmla="*/ 745 w 819"/>
                <a:gd name="T7" fmla="*/ 130 h 768"/>
                <a:gd name="T8" fmla="*/ 785 w 819"/>
                <a:gd name="T9" fmla="*/ 191 h 768"/>
                <a:gd name="T10" fmla="*/ 813 w 819"/>
                <a:gd name="T11" fmla="*/ 286 h 768"/>
                <a:gd name="T12" fmla="*/ 799 w 819"/>
                <a:gd name="T13" fmla="*/ 463 h 768"/>
                <a:gd name="T14" fmla="*/ 775 w 819"/>
                <a:gd name="T15" fmla="*/ 559 h 768"/>
                <a:gd name="T16" fmla="*/ 752 w 819"/>
                <a:gd name="T17" fmla="*/ 655 h 768"/>
                <a:gd name="T18" fmla="*/ 745 w 819"/>
                <a:gd name="T19" fmla="*/ 733 h 768"/>
                <a:gd name="T20" fmla="*/ 752 w 819"/>
                <a:gd name="T21" fmla="*/ 768 h 768"/>
                <a:gd name="T22" fmla="*/ 717 w 819"/>
                <a:gd name="T23" fmla="*/ 733 h 768"/>
                <a:gd name="T24" fmla="*/ 700 w 819"/>
                <a:gd name="T25" fmla="*/ 645 h 768"/>
                <a:gd name="T26" fmla="*/ 738 w 819"/>
                <a:gd name="T27" fmla="*/ 544 h 768"/>
                <a:gd name="T28" fmla="*/ 735 w 819"/>
                <a:gd name="T29" fmla="*/ 434 h 768"/>
                <a:gd name="T30" fmla="*/ 704 w 819"/>
                <a:gd name="T31" fmla="*/ 401 h 768"/>
                <a:gd name="T32" fmla="*/ 667 w 819"/>
                <a:gd name="T33" fmla="*/ 392 h 768"/>
                <a:gd name="T34" fmla="*/ 636 w 819"/>
                <a:gd name="T35" fmla="*/ 399 h 768"/>
                <a:gd name="T36" fmla="*/ 608 w 819"/>
                <a:gd name="T37" fmla="*/ 418 h 768"/>
                <a:gd name="T38" fmla="*/ 589 w 819"/>
                <a:gd name="T39" fmla="*/ 453 h 768"/>
                <a:gd name="T40" fmla="*/ 569 w 819"/>
                <a:gd name="T41" fmla="*/ 456 h 768"/>
                <a:gd name="T42" fmla="*/ 548 w 819"/>
                <a:gd name="T43" fmla="*/ 416 h 768"/>
                <a:gd name="T44" fmla="*/ 524 w 819"/>
                <a:gd name="T45" fmla="*/ 343 h 768"/>
                <a:gd name="T46" fmla="*/ 505 w 819"/>
                <a:gd name="T47" fmla="*/ 345 h 768"/>
                <a:gd name="T48" fmla="*/ 505 w 819"/>
                <a:gd name="T49" fmla="*/ 329 h 768"/>
                <a:gd name="T50" fmla="*/ 487 w 819"/>
                <a:gd name="T51" fmla="*/ 315 h 768"/>
                <a:gd name="T52" fmla="*/ 451 w 819"/>
                <a:gd name="T53" fmla="*/ 333 h 768"/>
                <a:gd name="T54" fmla="*/ 413 w 819"/>
                <a:gd name="T55" fmla="*/ 352 h 768"/>
                <a:gd name="T56" fmla="*/ 364 w 819"/>
                <a:gd name="T57" fmla="*/ 369 h 768"/>
                <a:gd name="T58" fmla="*/ 308 w 819"/>
                <a:gd name="T59" fmla="*/ 383 h 768"/>
                <a:gd name="T60" fmla="*/ 249 w 819"/>
                <a:gd name="T61" fmla="*/ 390 h 768"/>
                <a:gd name="T62" fmla="*/ 188 w 819"/>
                <a:gd name="T63" fmla="*/ 394 h 768"/>
                <a:gd name="T64" fmla="*/ 128 w 819"/>
                <a:gd name="T65" fmla="*/ 390 h 768"/>
                <a:gd name="T66" fmla="*/ 90 w 819"/>
                <a:gd name="T67" fmla="*/ 376 h 768"/>
                <a:gd name="T68" fmla="*/ 85 w 819"/>
                <a:gd name="T69" fmla="*/ 352 h 768"/>
                <a:gd name="T70" fmla="*/ 57 w 819"/>
                <a:gd name="T71" fmla="*/ 364 h 768"/>
                <a:gd name="T72" fmla="*/ 24 w 819"/>
                <a:gd name="T73" fmla="*/ 364 h 768"/>
                <a:gd name="T74" fmla="*/ 0 w 819"/>
                <a:gd name="T75" fmla="*/ 347 h 768"/>
                <a:gd name="T76" fmla="*/ 6 w 819"/>
                <a:gd name="T77" fmla="*/ 301 h 768"/>
                <a:gd name="T78" fmla="*/ 64 w 819"/>
                <a:gd name="T79" fmla="*/ 195 h 768"/>
                <a:gd name="T80" fmla="*/ 160 w 819"/>
                <a:gd name="T81" fmla="*/ 111 h 768"/>
                <a:gd name="T82" fmla="*/ 231 w 819"/>
                <a:gd name="T83" fmla="*/ 70 h 768"/>
                <a:gd name="T84" fmla="*/ 231 w 819"/>
                <a:gd name="T85" fmla="*/ 59 h 768"/>
                <a:gd name="T86" fmla="*/ 240 w 819"/>
                <a:gd name="T87" fmla="*/ 35 h 768"/>
                <a:gd name="T88" fmla="*/ 303 w 819"/>
                <a:gd name="T89" fmla="*/ 17 h 768"/>
                <a:gd name="T90" fmla="*/ 365 w 819"/>
                <a:gd name="T91" fmla="*/ 2 h 768"/>
                <a:gd name="T92" fmla="*/ 460 w 819"/>
                <a:gd name="T93" fmla="*/ 0 h 768"/>
                <a:gd name="T94" fmla="*/ 545 w 819"/>
                <a:gd name="T95" fmla="*/ 7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19" h="768">
                  <a:moveTo>
                    <a:pt x="566" y="9"/>
                  </a:moveTo>
                  <a:lnTo>
                    <a:pt x="585" y="15"/>
                  </a:lnTo>
                  <a:lnTo>
                    <a:pt x="602" y="22"/>
                  </a:lnTo>
                  <a:lnTo>
                    <a:pt x="622" y="29"/>
                  </a:lnTo>
                  <a:lnTo>
                    <a:pt x="641" y="38"/>
                  </a:lnTo>
                  <a:lnTo>
                    <a:pt x="658" y="47"/>
                  </a:lnTo>
                  <a:lnTo>
                    <a:pt x="676" y="57"/>
                  </a:lnTo>
                  <a:lnTo>
                    <a:pt x="691" y="70"/>
                  </a:lnTo>
                  <a:lnTo>
                    <a:pt x="707" y="85"/>
                  </a:lnTo>
                  <a:lnTo>
                    <a:pt x="717" y="97"/>
                  </a:lnTo>
                  <a:lnTo>
                    <a:pt x="731" y="113"/>
                  </a:lnTo>
                  <a:lnTo>
                    <a:pt x="745" y="130"/>
                  </a:lnTo>
                  <a:lnTo>
                    <a:pt x="759" y="151"/>
                  </a:lnTo>
                  <a:lnTo>
                    <a:pt x="773" y="171"/>
                  </a:lnTo>
                  <a:lnTo>
                    <a:pt x="785" y="191"/>
                  </a:lnTo>
                  <a:lnTo>
                    <a:pt x="796" y="211"/>
                  </a:lnTo>
                  <a:lnTo>
                    <a:pt x="801" y="228"/>
                  </a:lnTo>
                  <a:lnTo>
                    <a:pt x="813" y="286"/>
                  </a:lnTo>
                  <a:lnTo>
                    <a:pt x="819" y="345"/>
                  </a:lnTo>
                  <a:lnTo>
                    <a:pt x="815" y="406"/>
                  </a:lnTo>
                  <a:lnTo>
                    <a:pt x="799" y="463"/>
                  </a:lnTo>
                  <a:lnTo>
                    <a:pt x="792" y="496"/>
                  </a:lnTo>
                  <a:lnTo>
                    <a:pt x="784" y="528"/>
                  </a:lnTo>
                  <a:lnTo>
                    <a:pt x="775" y="559"/>
                  </a:lnTo>
                  <a:lnTo>
                    <a:pt x="766" y="591"/>
                  </a:lnTo>
                  <a:lnTo>
                    <a:pt x="759" y="624"/>
                  </a:lnTo>
                  <a:lnTo>
                    <a:pt x="752" y="655"/>
                  </a:lnTo>
                  <a:lnTo>
                    <a:pt x="747" y="688"/>
                  </a:lnTo>
                  <a:lnTo>
                    <a:pt x="744" y="723"/>
                  </a:lnTo>
                  <a:lnTo>
                    <a:pt x="745" y="733"/>
                  </a:lnTo>
                  <a:lnTo>
                    <a:pt x="745" y="746"/>
                  </a:lnTo>
                  <a:lnTo>
                    <a:pt x="747" y="758"/>
                  </a:lnTo>
                  <a:lnTo>
                    <a:pt x="752" y="768"/>
                  </a:lnTo>
                  <a:lnTo>
                    <a:pt x="737" y="765"/>
                  </a:lnTo>
                  <a:lnTo>
                    <a:pt x="726" y="751"/>
                  </a:lnTo>
                  <a:lnTo>
                    <a:pt x="717" y="733"/>
                  </a:lnTo>
                  <a:lnTo>
                    <a:pt x="711" y="718"/>
                  </a:lnTo>
                  <a:lnTo>
                    <a:pt x="698" y="681"/>
                  </a:lnTo>
                  <a:lnTo>
                    <a:pt x="700" y="645"/>
                  </a:lnTo>
                  <a:lnTo>
                    <a:pt x="711" y="611"/>
                  </a:lnTo>
                  <a:lnTo>
                    <a:pt x="724" y="577"/>
                  </a:lnTo>
                  <a:lnTo>
                    <a:pt x="738" y="544"/>
                  </a:lnTo>
                  <a:lnTo>
                    <a:pt x="749" y="509"/>
                  </a:lnTo>
                  <a:lnTo>
                    <a:pt x="749" y="472"/>
                  </a:lnTo>
                  <a:lnTo>
                    <a:pt x="735" y="434"/>
                  </a:lnTo>
                  <a:lnTo>
                    <a:pt x="726" y="422"/>
                  </a:lnTo>
                  <a:lnTo>
                    <a:pt x="716" y="409"/>
                  </a:lnTo>
                  <a:lnTo>
                    <a:pt x="704" y="401"/>
                  </a:lnTo>
                  <a:lnTo>
                    <a:pt x="690" y="395"/>
                  </a:lnTo>
                  <a:lnTo>
                    <a:pt x="679" y="394"/>
                  </a:lnTo>
                  <a:lnTo>
                    <a:pt x="667" y="392"/>
                  </a:lnTo>
                  <a:lnTo>
                    <a:pt x="656" y="394"/>
                  </a:lnTo>
                  <a:lnTo>
                    <a:pt x="646" y="395"/>
                  </a:lnTo>
                  <a:lnTo>
                    <a:pt x="636" y="399"/>
                  </a:lnTo>
                  <a:lnTo>
                    <a:pt x="625" y="402"/>
                  </a:lnTo>
                  <a:lnTo>
                    <a:pt x="616" y="409"/>
                  </a:lnTo>
                  <a:lnTo>
                    <a:pt x="608" y="418"/>
                  </a:lnTo>
                  <a:lnTo>
                    <a:pt x="599" y="428"/>
                  </a:lnTo>
                  <a:lnTo>
                    <a:pt x="594" y="441"/>
                  </a:lnTo>
                  <a:lnTo>
                    <a:pt x="589" y="453"/>
                  </a:lnTo>
                  <a:lnTo>
                    <a:pt x="585" y="465"/>
                  </a:lnTo>
                  <a:lnTo>
                    <a:pt x="576" y="463"/>
                  </a:lnTo>
                  <a:lnTo>
                    <a:pt x="569" y="456"/>
                  </a:lnTo>
                  <a:lnTo>
                    <a:pt x="564" y="448"/>
                  </a:lnTo>
                  <a:lnTo>
                    <a:pt x="561" y="441"/>
                  </a:lnTo>
                  <a:lnTo>
                    <a:pt x="548" y="416"/>
                  </a:lnTo>
                  <a:lnTo>
                    <a:pt x="543" y="392"/>
                  </a:lnTo>
                  <a:lnTo>
                    <a:pt x="536" y="366"/>
                  </a:lnTo>
                  <a:lnTo>
                    <a:pt x="524" y="343"/>
                  </a:lnTo>
                  <a:lnTo>
                    <a:pt x="517" y="343"/>
                  </a:lnTo>
                  <a:lnTo>
                    <a:pt x="510" y="343"/>
                  </a:lnTo>
                  <a:lnTo>
                    <a:pt x="505" y="345"/>
                  </a:lnTo>
                  <a:lnTo>
                    <a:pt x="500" y="348"/>
                  </a:lnTo>
                  <a:lnTo>
                    <a:pt x="500" y="340"/>
                  </a:lnTo>
                  <a:lnTo>
                    <a:pt x="505" y="329"/>
                  </a:lnTo>
                  <a:lnTo>
                    <a:pt x="508" y="320"/>
                  </a:lnTo>
                  <a:lnTo>
                    <a:pt x="501" y="312"/>
                  </a:lnTo>
                  <a:lnTo>
                    <a:pt x="487" y="315"/>
                  </a:lnTo>
                  <a:lnTo>
                    <a:pt x="475" y="320"/>
                  </a:lnTo>
                  <a:lnTo>
                    <a:pt x="463" y="326"/>
                  </a:lnTo>
                  <a:lnTo>
                    <a:pt x="451" y="333"/>
                  </a:lnTo>
                  <a:lnTo>
                    <a:pt x="439" y="340"/>
                  </a:lnTo>
                  <a:lnTo>
                    <a:pt x="426" y="347"/>
                  </a:lnTo>
                  <a:lnTo>
                    <a:pt x="413" y="352"/>
                  </a:lnTo>
                  <a:lnTo>
                    <a:pt x="400" y="357"/>
                  </a:lnTo>
                  <a:lnTo>
                    <a:pt x="383" y="364"/>
                  </a:lnTo>
                  <a:lnTo>
                    <a:pt x="364" y="369"/>
                  </a:lnTo>
                  <a:lnTo>
                    <a:pt x="346" y="374"/>
                  </a:lnTo>
                  <a:lnTo>
                    <a:pt x="327" y="378"/>
                  </a:lnTo>
                  <a:lnTo>
                    <a:pt x="308" y="383"/>
                  </a:lnTo>
                  <a:lnTo>
                    <a:pt x="287" y="385"/>
                  </a:lnTo>
                  <a:lnTo>
                    <a:pt x="268" y="388"/>
                  </a:lnTo>
                  <a:lnTo>
                    <a:pt x="249" y="390"/>
                  </a:lnTo>
                  <a:lnTo>
                    <a:pt x="228" y="392"/>
                  </a:lnTo>
                  <a:lnTo>
                    <a:pt x="209" y="394"/>
                  </a:lnTo>
                  <a:lnTo>
                    <a:pt x="188" y="394"/>
                  </a:lnTo>
                  <a:lnTo>
                    <a:pt x="169" y="394"/>
                  </a:lnTo>
                  <a:lnTo>
                    <a:pt x="148" y="392"/>
                  </a:lnTo>
                  <a:lnTo>
                    <a:pt x="128" y="390"/>
                  </a:lnTo>
                  <a:lnTo>
                    <a:pt x="108" y="388"/>
                  </a:lnTo>
                  <a:lnTo>
                    <a:pt x="88" y="385"/>
                  </a:lnTo>
                  <a:lnTo>
                    <a:pt x="90" y="376"/>
                  </a:lnTo>
                  <a:lnTo>
                    <a:pt x="90" y="364"/>
                  </a:lnTo>
                  <a:lnTo>
                    <a:pt x="88" y="355"/>
                  </a:lnTo>
                  <a:lnTo>
                    <a:pt x="85" y="352"/>
                  </a:lnTo>
                  <a:lnTo>
                    <a:pt x="76" y="357"/>
                  </a:lnTo>
                  <a:lnTo>
                    <a:pt x="67" y="361"/>
                  </a:lnTo>
                  <a:lnTo>
                    <a:pt x="57" y="364"/>
                  </a:lnTo>
                  <a:lnTo>
                    <a:pt x="47" y="364"/>
                  </a:lnTo>
                  <a:lnTo>
                    <a:pt x="36" y="366"/>
                  </a:lnTo>
                  <a:lnTo>
                    <a:pt x="24" y="364"/>
                  </a:lnTo>
                  <a:lnTo>
                    <a:pt x="13" y="364"/>
                  </a:lnTo>
                  <a:lnTo>
                    <a:pt x="3" y="362"/>
                  </a:lnTo>
                  <a:lnTo>
                    <a:pt x="0" y="347"/>
                  </a:lnTo>
                  <a:lnTo>
                    <a:pt x="0" y="331"/>
                  </a:lnTo>
                  <a:lnTo>
                    <a:pt x="3" y="317"/>
                  </a:lnTo>
                  <a:lnTo>
                    <a:pt x="6" y="301"/>
                  </a:lnTo>
                  <a:lnTo>
                    <a:pt x="19" y="263"/>
                  </a:lnTo>
                  <a:lnTo>
                    <a:pt x="38" y="228"/>
                  </a:lnTo>
                  <a:lnTo>
                    <a:pt x="64" y="195"/>
                  </a:lnTo>
                  <a:lnTo>
                    <a:pt x="94" y="164"/>
                  </a:lnTo>
                  <a:lnTo>
                    <a:pt x="127" y="136"/>
                  </a:lnTo>
                  <a:lnTo>
                    <a:pt x="160" y="111"/>
                  </a:lnTo>
                  <a:lnTo>
                    <a:pt x="195" y="90"/>
                  </a:lnTo>
                  <a:lnTo>
                    <a:pt x="230" y="73"/>
                  </a:lnTo>
                  <a:lnTo>
                    <a:pt x="231" y="70"/>
                  </a:lnTo>
                  <a:lnTo>
                    <a:pt x="233" y="66"/>
                  </a:lnTo>
                  <a:lnTo>
                    <a:pt x="233" y="63"/>
                  </a:lnTo>
                  <a:lnTo>
                    <a:pt x="231" y="59"/>
                  </a:lnTo>
                  <a:lnTo>
                    <a:pt x="207" y="52"/>
                  </a:lnTo>
                  <a:lnTo>
                    <a:pt x="223" y="43"/>
                  </a:lnTo>
                  <a:lnTo>
                    <a:pt x="240" y="35"/>
                  </a:lnTo>
                  <a:lnTo>
                    <a:pt x="261" y="28"/>
                  </a:lnTo>
                  <a:lnTo>
                    <a:pt x="282" y="22"/>
                  </a:lnTo>
                  <a:lnTo>
                    <a:pt x="303" y="17"/>
                  </a:lnTo>
                  <a:lnTo>
                    <a:pt x="325" y="12"/>
                  </a:lnTo>
                  <a:lnTo>
                    <a:pt x="346" y="7"/>
                  </a:lnTo>
                  <a:lnTo>
                    <a:pt x="365" y="2"/>
                  </a:lnTo>
                  <a:lnTo>
                    <a:pt x="393" y="0"/>
                  </a:lnTo>
                  <a:lnTo>
                    <a:pt x="425" y="0"/>
                  </a:lnTo>
                  <a:lnTo>
                    <a:pt x="460" y="0"/>
                  </a:lnTo>
                  <a:lnTo>
                    <a:pt x="491" y="2"/>
                  </a:lnTo>
                  <a:lnTo>
                    <a:pt x="521" y="3"/>
                  </a:lnTo>
                  <a:lnTo>
                    <a:pt x="545" y="7"/>
                  </a:lnTo>
                  <a:lnTo>
                    <a:pt x="561" y="9"/>
                  </a:lnTo>
                  <a:lnTo>
                    <a:pt x="566" y="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5"/>
            <p:cNvSpPr>
              <a:spLocks/>
            </p:cNvSpPr>
            <p:nvPr/>
          </p:nvSpPr>
          <p:spPr bwMode="auto">
            <a:xfrm>
              <a:off x="2633" y="2155"/>
              <a:ext cx="256" cy="195"/>
            </a:xfrm>
            <a:custGeom>
              <a:avLst/>
              <a:gdLst>
                <a:gd name="T0" fmla="*/ 502 w 512"/>
                <a:gd name="T1" fmla="*/ 31 h 388"/>
                <a:gd name="T2" fmla="*/ 478 w 512"/>
                <a:gd name="T3" fmla="*/ 42 h 388"/>
                <a:gd name="T4" fmla="*/ 453 w 512"/>
                <a:gd name="T5" fmla="*/ 52 h 388"/>
                <a:gd name="T6" fmla="*/ 434 w 512"/>
                <a:gd name="T7" fmla="*/ 68 h 388"/>
                <a:gd name="T8" fmla="*/ 436 w 512"/>
                <a:gd name="T9" fmla="*/ 90 h 388"/>
                <a:gd name="T10" fmla="*/ 390 w 512"/>
                <a:gd name="T11" fmla="*/ 122 h 388"/>
                <a:gd name="T12" fmla="*/ 352 w 512"/>
                <a:gd name="T13" fmla="*/ 162 h 388"/>
                <a:gd name="T14" fmla="*/ 319 w 512"/>
                <a:gd name="T15" fmla="*/ 207 h 388"/>
                <a:gd name="T16" fmla="*/ 291 w 512"/>
                <a:gd name="T17" fmla="*/ 254 h 388"/>
                <a:gd name="T18" fmla="*/ 274 w 512"/>
                <a:gd name="T19" fmla="*/ 314 h 388"/>
                <a:gd name="T20" fmla="*/ 275 w 512"/>
                <a:gd name="T21" fmla="*/ 378 h 388"/>
                <a:gd name="T22" fmla="*/ 261 w 512"/>
                <a:gd name="T23" fmla="*/ 383 h 388"/>
                <a:gd name="T24" fmla="*/ 232 w 512"/>
                <a:gd name="T25" fmla="*/ 380 h 388"/>
                <a:gd name="T26" fmla="*/ 200 w 512"/>
                <a:gd name="T27" fmla="*/ 381 h 388"/>
                <a:gd name="T28" fmla="*/ 169 w 512"/>
                <a:gd name="T29" fmla="*/ 383 h 388"/>
                <a:gd name="T30" fmla="*/ 138 w 512"/>
                <a:gd name="T31" fmla="*/ 383 h 388"/>
                <a:gd name="T32" fmla="*/ 103 w 512"/>
                <a:gd name="T33" fmla="*/ 381 h 388"/>
                <a:gd name="T34" fmla="*/ 68 w 512"/>
                <a:gd name="T35" fmla="*/ 381 h 388"/>
                <a:gd name="T36" fmla="*/ 35 w 512"/>
                <a:gd name="T37" fmla="*/ 383 h 388"/>
                <a:gd name="T38" fmla="*/ 7 w 512"/>
                <a:gd name="T39" fmla="*/ 369 h 388"/>
                <a:gd name="T40" fmla="*/ 0 w 512"/>
                <a:gd name="T41" fmla="*/ 334 h 388"/>
                <a:gd name="T42" fmla="*/ 5 w 512"/>
                <a:gd name="T43" fmla="*/ 314 h 388"/>
                <a:gd name="T44" fmla="*/ 11 w 512"/>
                <a:gd name="T45" fmla="*/ 308 h 388"/>
                <a:gd name="T46" fmla="*/ 18 w 512"/>
                <a:gd name="T47" fmla="*/ 319 h 388"/>
                <a:gd name="T48" fmla="*/ 30 w 512"/>
                <a:gd name="T49" fmla="*/ 336 h 388"/>
                <a:gd name="T50" fmla="*/ 42 w 512"/>
                <a:gd name="T51" fmla="*/ 336 h 388"/>
                <a:gd name="T52" fmla="*/ 42 w 512"/>
                <a:gd name="T53" fmla="*/ 315 h 388"/>
                <a:gd name="T54" fmla="*/ 47 w 512"/>
                <a:gd name="T55" fmla="*/ 198 h 388"/>
                <a:gd name="T56" fmla="*/ 63 w 512"/>
                <a:gd name="T57" fmla="*/ 192 h 388"/>
                <a:gd name="T58" fmla="*/ 103 w 512"/>
                <a:gd name="T59" fmla="*/ 171 h 388"/>
                <a:gd name="T60" fmla="*/ 162 w 512"/>
                <a:gd name="T61" fmla="*/ 141 h 388"/>
                <a:gd name="T62" fmla="*/ 234 w 512"/>
                <a:gd name="T63" fmla="*/ 108 h 388"/>
                <a:gd name="T64" fmla="*/ 310 w 512"/>
                <a:gd name="T65" fmla="*/ 73 h 388"/>
                <a:gd name="T66" fmla="*/ 383 w 512"/>
                <a:gd name="T67" fmla="*/ 40 h 388"/>
                <a:gd name="T68" fmla="*/ 446 w 512"/>
                <a:gd name="T69" fmla="*/ 16 h 388"/>
                <a:gd name="T70" fmla="*/ 493 w 512"/>
                <a:gd name="T71" fmla="*/ 0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512" h="388">
                  <a:moveTo>
                    <a:pt x="512" y="28"/>
                  </a:moveTo>
                  <a:lnTo>
                    <a:pt x="502" y="31"/>
                  </a:lnTo>
                  <a:lnTo>
                    <a:pt x="490" y="36"/>
                  </a:lnTo>
                  <a:lnTo>
                    <a:pt x="478" y="42"/>
                  </a:lnTo>
                  <a:lnTo>
                    <a:pt x="465" y="47"/>
                  </a:lnTo>
                  <a:lnTo>
                    <a:pt x="453" y="52"/>
                  </a:lnTo>
                  <a:lnTo>
                    <a:pt x="443" y="59"/>
                  </a:lnTo>
                  <a:lnTo>
                    <a:pt x="434" y="68"/>
                  </a:lnTo>
                  <a:lnTo>
                    <a:pt x="425" y="77"/>
                  </a:lnTo>
                  <a:lnTo>
                    <a:pt x="436" y="90"/>
                  </a:lnTo>
                  <a:lnTo>
                    <a:pt x="413" y="104"/>
                  </a:lnTo>
                  <a:lnTo>
                    <a:pt x="390" y="122"/>
                  </a:lnTo>
                  <a:lnTo>
                    <a:pt x="370" y="141"/>
                  </a:lnTo>
                  <a:lnTo>
                    <a:pt x="352" y="162"/>
                  </a:lnTo>
                  <a:lnTo>
                    <a:pt x="335" y="183"/>
                  </a:lnTo>
                  <a:lnTo>
                    <a:pt x="319" y="207"/>
                  </a:lnTo>
                  <a:lnTo>
                    <a:pt x="305" y="230"/>
                  </a:lnTo>
                  <a:lnTo>
                    <a:pt x="291" y="254"/>
                  </a:lnTo>
                  <a:lnTo>
                    <a:pt x="282" y="284"/>
                  </a:lnTo>
                  <a:lnTo>
                    <a:pt x="274" y="314"/>
                  </a:lnTo>
                  <a:lnTo>
                    <a:pt x="270" y="345"/>
                  </a:lnTo>
                  <a:lnTo>
                    <a:pt x="275" y="378"/>
                  </a:lnTo>
                  <a:lnTo>
                    <a:pt x="275" y="388"/>
                  </a:lnTo>
                  <a:lnTo>
                    <a:pt x="261" y="383"/>
                  </a:lnTo>
                  <a:lnTo>
                    <a:pt x="246" y="381"/>
                  </a:lnTo>
                  <a:lnTo>
                    <a:pt x="232" y="380"/>
                  </a:lnTo>
                  <a:lnTo>
                    <a:pt x="216" y="380"/>
                  </a:lnTo>
                  <a:lnTo>
                    <a:pt x="200" y="381"/>
                  </a:lnTo>
                  <a:lnTo>
                    <a:pt x="185" y="383"/>
                  </a:lnTo>
                  <a:lnTo>
                    <a:pt x="169" y="383"/>
                  </a:lnTo>
                  <a:lnTo>
                    <a:pt x="155" y="385"/>
                  </a:lnTo>
                  <a:lnTo>
                    <a:pt x="138" y="383"/>
                  </a:lnTo>
                  <a:lnTo>
                    <a:pt x="120" y="381"/>
                  </a:lnTo>
                  <a:lnTo>
                    <a:pt x="103" y="381"/>
                  </a:lnTo>
                  <a:lnTo>
                    <a:pt x="85" y="381"/>
                  </a:lnTo>
                  <a:lnTo>
                    <a:pt x="68" y="381"/>
                  </a:lnTo>
                  <a:lnTo>
                    <a:pt x="52" y="383"/>
                  </a:lnTo>
                  <a:lnTo>
                    <a:pt x="35" y="383"/>
                  </a:lnTo>
                  <a:lnTo>
                    <a:pt x="18" y="385"/>
                  </a:lnTo>
                  <a:lnTo>
                    <a:pt x="7" y="369"/>
                  </a:lnTo>
                  <a:lnTo>
                    <a:pt x="2" y="352"/>
                  </a:lnTo>
                  <a:lnTo>
                    <a:pt x="0" y="334"/>
                  </a:lnTo>
                  <a:lnTo>
                    <a:pt x="4" y="315"/>
                  </a:lnTo>
                  <a:lnTo>
                    <a:pt x="5" y="314"/>
                  </a:lnTo>
                  <a:lnTo>
                    <a:pt x="9" y="310"/>
                  </a:lnTo>
                  <a:lnTo>
                    <a:pt x="11" y="308"/>
                  </a:lnTo>
                  <a:lnTo>
                    <a:pt x="14" y="310"/>
                  </a:lnTo>
                  <a:lnTo>
                    <a:pt x="18" y="319"/>
                  </a:lnTo>
                  <a:lnTo>
                    <a:pt x="23" y="327"/>
                  </a:lnTo>
                  <a:lnTo>
                    <a:pt x="30" y="336"/>
                  </a:lnTo>
                  <a:lnTo>
                    <a:pt x="37" y="343"/>
                  </a:lnTo>
                  <a:lnTo>
                    <a:pt x="42" y="336"/>
                  </a:lnTo>
                  <a:lnTo>
                    <a:pt x="42" y="326"/>
                  </a:lnTo>
                  <a:lnTo>
                    <a:pt x="42" y="315"/>
                  </a:lnTo>
                  <a:lnTo>
                    <a:pt x="40" y="308"/>
                  </a:lnTo>
                  <a:lnTo>
                    <a:pt x="47" y="198"/>
                  </a:lnTo>
                  <a:lnTo>
                    <a:pt x="51" y="197"/>
                  </a:lnTo>
                  <a:lnTo>
                    <a:pt x="63" y="192"/>
                  </a:lnTo>
                  <a:lnTo>
                    <a:pt x="80" y="183"/>
                  </a:lnTo>
                  <a:lnTo>
                    <a:pt x="103" y="171"/>
                  </a:lnTo>
                  <a:lnTo>
                    <a:pt x="131" y="157"/>
                  </a:lnTo>
                  <a:lnTo>
                    <a:pt x="162" y="141"/>
                  </a:lnTo>
                  <a:lnTo>
                    <a:pt x="197" y="125"/>
                  </a:lnTo>
                  <a:lnTo>
                    <a:pt x="234" y="108"/>
                  </a:lnTo>
                  <a:lnTo>
                    <a:pt x="272" y="90"/>
                  </a:lnTo>
                  <a:lnTo>
                    <a:pt x="310" y="73"/>
                  </a:lnTo>
                  <a:lnTo>
                    <a:pt x="347" y="56"/>
                  </a:lnTo>
                  <a:lnTo>
                    <a:pt x="383" y="40"/>
                  </a:lnTo>
                  <a:lnTo>
                    <a:pt x="417" y="26"/>
                  </a:lnTo>
                  <a:lnTo>
                    <a:pt x="446" y="16"/>
                  </a:lnTo>
                  <a:lnTo>
                    <a:pt x="472" y="5"/>
                  </a:lnTo>
                  <a:lnTo>
                    <a:pt x="493" y="0"/>
                  </a:lnTo>
                  <a:lnTo>
                    <a:pt x="512" y="2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>
              <a:off x="3602" y="2212"/>
              <a:ext cx="56" cy="81"/>
            </a:xfrm>
            <a:custGeom>
              <a:avLst/>
              <a:gdLst>
                <a:gd name="T0" fmla="*/ 99 w 111"/>
                <a:gd name="T1" fmla="*/ 45 h 162"/>
                <a:gd name="T2" fmla="*/ 109 w 111"/>
                <a:gd name="T3" fmla="*/ 73 h 162"/>
                <a:gd name="T4" fmla="*/ 111 w 111"/>
                <a:gd name="T5" fmla="*/ 103 h 162"/>
                <a:gd name="T6" fmla="*/ 106 w 111"/>
                <a:gd name="T7" fmla="*/ 134 h 162"/>
                <a:gd name="T8" fmla="*/ 97 w 111"/>
                <a:gd name="T9" fmla="*/ 162 h 162"/>
                <a:gd name="T10" fmla="*/ 92 w 111"/>
                <a:gd name="T11" fmla="*/ 140 h 162"/>
                <a:gd name="T12" fmla="*/ 83 w 111"/>
                <a:gd name="T13" fmla="*/ 119 h 162"/>
                <a:gd name="T14" fmla="*/ 75 w 111"/>
                <a:gd name="T15" fmla="*/ 96 h 162"/>
                <a:gd name="T16" fmla="*/ 64 w 111"/>
                <a:gd name="T17" fmla="*/ 75 h 162"/>
                <a:gd name="T18" fmla="*/ 52 w 111"/>
                <a:gd name="T19" fmla="*/ 56 h 162"/>
                <a:gd name="T20" fmla="*/ 36 w 111"/>
                <a:gd name="T21" fmla="*/ 38 h 162"/>
                <a:gd name="T22" fmla="*/ 19 w 111"/>
                <a:gd name="T23" fmla="*/ 21 h 162"/>
                <a:gd name="T24" fmla="*/ 0 w 111"/>
                <a:gd name="T25" fmla="*/ 5 h 162"/>
                <a:gd name="T26" fmla="*/ 10 w 111"/>
                <a:gd name="T27" fmla="*/ 2 h 162"/>
                <a:gd name="T28" fmla="*/ 21 w 111"/>
                <a:gd name="T29" fmla="*/ 0 h 162"/>
                <a:gd name="T30" fmla="*/ 33 w 111"/>
                <a:gd name="T31" fmla="*/ 2 h 162"/>
                <a:gd name="T32" fmla="*/ 43 w 111"/>
                <a:gd name="T33" fmla="*/ 4 h 162"/>
                <a:gd name="T34" fmla="*/ 54 w 111"/>
                <a:gd name="T35" fmla="*/ 5 h 162"/>
                <a:gd name="T36" fmla="*/ 64 w 111"/>
                <a:gd name="T37" fmla="*/ 11 h 162"/>
                <a:gd name="T38" fmla="*/ 75 w 111"/>
                <a:gd name="T39" fmla="*/ 16 h 162"/>
                <a:gd name="T40" fmla="*/ 83 w 111"/>
                <a:gd name="T41" fmla="*/ 23 h 162"/>
                <a:gd name="T42" fmla="*/ 99 w 111"/>
                <a:gd name="T43" fmla="*/ 4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11" h="162">
                  <a:moveTo>
                    <a:pt x="99" y="45"/>
                  </a:moveTo>
                  <a:lnTo>
                    <a:pt x="109" y="73"/>
                  </a:lnTo>
                  <a:lnTo>
                    <a:pt x="111" y="103"/>
                  </a:lnTo>
                  <a:lnTo>
                    <a:pt x="106" y="134"/>
                  </a:lnTo>
                  <a:lnTo>
                    <a:pt x="97" y="162"/>
                  </a:lnTo>
                  <a:lnTo>
                    <a:pt x="92" y="140"/>
                  </a:lnTo>
                  <a:lnTo>
                    <a:pt x="83" y="119"/>
                  </a:lnTo>
                  <a:lnTo>
                    <a:pt x="75" y="96"/>
                  </a:lnTo>
                  <a:lnTo>
                    <a:pt x="64" y="75"/>
                  </a:lnTo>
                  <a:lnTo>
                    <a:pt x="52" y="56"/>
                  </a:lnTo>
                  <a:lnTo>
                    <a:pt x="36" y="38"/>
                  </a:lnTo>
                  <a:lnTo>
                    <a:pt x="19" y="21"/>
                  </a:lnTo>
                  <a:lnTo>
                    <a:pt x="0" y="5"/>
                  </a:lnTo>
                  <a:lnTo>
                    <a:pt x="10" y="2"/>
                  </a:lnTo>
                  <a:lnTo>
                    <a:pt x="21" y="0"/>
                  </a:lnTo>
                  <a:lnTo>
                    <a:pt x="33" y="2"/>
                  </a:lnTo>
                  <a:lnTo>
                    <a:pt x="43" y="4"/>
                  </a:lnTo>
                  <a:lnTo>
                    <a:pt x="54" y="5"/>
                  </a:lnTo>
                  <a:lnTo>
                    <a:pt x="64" y="11"/>
                  </a:lnTo>
                  <a:lnTo>
                    <a:pt x="75" y="16"/>
                  </a:lnTo>
                  <a:lnTo>
                    <a:pt x="83" y="23"/>
                  </a:lnTo>
                  <a:lnTo>
                    <a:pt x="99" y="45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7"/>
            <p:cNvSpPr>
              <a:spLocks/>
            </p:cNvSpPr>
            <p:nvPr/>
          </p:nvSpPr>
          <p:spPr bwMode="auto">
            <a:xfrm>
              <a:off x="3284" y="2281"/>
              <a:ext cx="288" cy="411"/>
            </a:xfrm>
            <a:custGeom>
              <a:avLst/>
              <a:gdLst>
                <a:gd name="T0" fmla="*/ 488 w 575"/>
                <a:gd name="T1" fmla="*/ 200 h 822"/>
                <a:gd name="T2" fmla="*/ 488 w 575"/>
                <a:gd name="T3" fmla="*/ 291 h 822"/>
                <a:gd name="T4" fmla="*/ 484 w 575"/>
                <a:gd name="T5" fmla="*/ 340 h 822"/>
                <a:gd name="T6" fmla="*/ 498 w 575"/>
                <a:gd name="T7" fmla="*/ 341 h 822"/>
                <a:gd name="T8" fmla="*/ 512 w 575"/>
                <a:gd name="T9" fmla="*/ 336 h 822"/>
                <a:gd name="T10" fmla="*/ 526 w 575"/>
                <a:gd name="T11" fmla="*/ 333 h 822"/>
                <a:gd name="T12" fmla="*/ 542 w 575"/>
                <a:gd name="T13" fmla="*/ 334 h 822"/>
                <a:gd name="T14" fmla="*/ 555 w 575"/>
                <a:gd name="T15" fmla="*/ 341 h 822"/>
                <a:gd name="T16" fmla="*/ 575 w 575"/>
                <a:gd name="T17" fmla="*/ 369 h 822"/>
                <a:gd name="T18" fmla="*/ 564 w 575"/>
                <a:gd name="T19" fmla="*/ 423 h 822"/>
                <a:gd name="T20" fmla="*/ 549 w 575"/>
                <a:gd name="T21" fmla="*/ 458 h 822"/>
                <a:gd name="T22" fmla="*/ 535 w 575"/>
                <a:gd name="T23" fmla="*/ 482 h 822"/>
                <a:gd name="T24" fmla="*/ 517 w 575"/>
                <a:gd name="T25" fmla="*/ 503 h 822"/>
                <a:gd name="T26" fmla="*/ 495 w 575"/>
                <a:gd name="T27" fmla="*/ 519 h 822"/>
                <a:gd name="T28" fmla="*/ 474 w 575"/>
                <a:gd name="T29" fmla="*/ 533 h 822"/>
                <a:gd name="T30" fmla="*/ 468 w 575"/>
                <a:gd name="T31" fmla="*/ 563 h 822"/>
                <a:gd name="T32" fmla="*/ 461 w 575"/>
                <a:gd name="T33" fmla="*/ 604 h 822"/>
                <a:gd name="T34" fmla="*/ 454 w 575"/>
                <a:gd name="T35" fmla="*/ 657 h 822"/>
                <a:gd name="T36" fmla="*/ 320 w 575"/>
                <a:gd name="T37" fmla="*/ 774 h 822"/>
                <a:gd name="T38" fmla="*/ 296 w 575"/>
                <a:gd name="T39" fmla="*/ 789 h 822"/>
                <a:gd name="T40" fmla="*/ 271 w 575"/>
                <a:gd name="T41" fmla="*/ 801 h 822"/>
                <a:gd name="T42" fmla="*/ 245 w 575"/>
                <a:gd name="T43" fmla="*/ 812 h 822"/>
                <a:gd name="T44" fmla="*/ 219 w 575"/>
                <a:gd name="T45" fmla="*/ 822 h 822"/>
                <a:gd name="T46" fmla="*/ 205 w 575"/>
                <a:gd name="T47" fmla="*/ 765 h 822"/>
                <a:gd name="T48" fmla="*/ 191 w 575"/>
                <a:gd name="T49" fmla="*/ 706 h 822"/>
                <a:gd name="T50" fmla="*/ 235 w 575"/>
                <a:gd name="T51" fmla="*/ 700 h 822"/>
                <a:gd name="T52" fmla="*/ 277 w 575"/>
                <a:gd name="T53" fmla="*/ 686 h 822"/>
                <a:gd name="T54" fmla="*/ 315 w 575"/>
                <a:gd name="T55" fmla="*/ 669 h 822"/>
                <a:gd name="T56" fmla="*/ 353 w 575"/>
                <a:gd name="T57" fmla="*/ 648 h 822"/>
                <a:gd name="T58" fmla="*/ 352 w 575"/>
                <a:gd name="T59" fmla="*/ 638 h 822"/>
                <a:gd name="T60" fmla="*/ 345 w 575"/>
                <a:gd name="T61" fmla="*/ 632 h 822"/>
                <a:gd name="T62" fmla="*/ 285 w 575"/>
                <a:gd name="T63" fmla="*/ 653 h 822"/>
                <a:gd name="T64" fmla="*/ 223 w 575"/>
                <a:gd name="T65" fmla="*/ 665 h 822"/>
                <a:gd name="T66" fmla="*/ 156 w 575"/>
                <a:gd name="T67" fmla="*/ 669 h 822"/>
                <a:gd name="T68" fmla="*/ 94 w 575"/>
                <a:gd name="T69" fmla="*/ 662 h 822"/>
                <a:gd name="T70" fmla="*/ 80 w 575"/>
                <a:gd name="T71" fmla="*/ 650 h 822"/>
                <a:gd name="T72" fmla="*/ 62 w 575"/>
                <a:gd name="T73" fmla="*/ 636 h 822"/>
                <a:gd name="T74" fmla="*/ 48 w 575"/>
                <a:gd name="T75" fmla="*/ 620 h 822"/>
                <a:gd name="T76" fmla="*/ 40 w 575"/>
                <a:gd name="T77" fmla="*/ 601 h 822"/>
                <a:gd name="T78" fmla="*/ 3 w 575"/>
                <a:gd name="T79" fmla="*/ 465 h 822"/>
                <a:gd name="T80" fmla="*/ 7 w 575"/>
                <a:gd name="T81" fmla="*/ 319 h 822"/>
                <a:gd name="T82" fmla="*/ 17 w 575"/>
                <a:gd name="T83" fmla="*/ 289 h 822"/>
                <a:gd name="T84" fmla="*/ 31 w 575"/>
                <a:gd name="T85" fmla="*/ 263 h 822"/>
                <a:gd name="T86" fmla="*/ 55 w 575"/>
                <a:gd name="T87" fmla="*/ 272 h 822"/>
                <a:gd name="T88" fmla="*/ 81 w 575"/>
                <a:gd name="T89" fmla="*/ 265 h 822"/>
                <a:gd name="T90" fmla="*/ 78 w 575"/>
                <a:gd name="T91" fmla="*/ 252 h 822"/>
                <a:gd name="T92" fmla="*/ 68 w 575"/>
                <a:gd name="T93" fmla="*/ 245 h 822"/>
                <a:gd name="T94" fmla="*/ 52 w 575"/>
                <a:gd name="T95" fmla="*/ 183 h 822"/>
                <a:gd name="T96" fmla="*/ 57 w 575"/>
                <a:gd name="T97" fmla="*/ 118 h 822"/>
                <a:gd name="T98" fmla="*/ 78 w 575"/>
                <a:gd name="T99" fmla="*/ 57 h 822"/>
                <a:gd name="T100" fmla="*/ 109 w 575"/>
                <a:gd name="T101" fmla="*/ 3 h 822"/>
                <a:gd name="T102" fmla="*/ 153 w 575"/>
                <a:gd name="T103" fmla="*/ 0 h 822"/>
                <a:gd name="T104" fmla="*/ 197 w 575"/>
                <a:gd name="T105" fmla="*/ 0 h 822"/>
                <a:gd name="T106" fmla="*/ 240 w 575"/>
                <a:gd name="T107" fmla="*/ 3 h 822"/>
                <a:gd name="T108" fmla="*/ 284 w 575"/>
                <a:gd name="T109" fmla="*/ 12 h 822"/>
                <a:gd name="T110" fmla="*/ 325 w 575"/>
                <a:gd name="T111" fmla="*/ 24 h 822"/>
                <a:gd name="T112" fmla="*/ 364 w 575"/>
                <a:gd name="T113" fmla="*/ 40 h 822"/>
                <a:gd name="T114" fmla="*/ 402 w 575"/>
                <a:gd name="T115" fmla="*/ 63 h 822"/>
                <a:gd name="T116" fmla="*/ 437 w 575"/>
                <a:gd name="T117" fmla="*/ 89 h 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75" h="822">
                  <a:moveTo>
                    <a:pt x="475" y="157"/>
                  </a:moveTo>
                  <a:lnTo>
                    <a:pt x="488" y="200"/>
                  </a:lnTo>
                  <a:lnTo>
                    <a:pt x="491" y="245"/>
                  </a:lnTo>
                  <a:lnTo>
                    <a:pt x="488" y="291"/>
                  </a:lnTo>
                  <a:lnTo>
                    <a:pt x="481" y="334"/>
                  </a:lnTo>
                  <a:lnTo>
                    <a:pt x="484" y="340"/>
                  </a:lnTo>
                  <a:lnTo>
                    <a:pt x="491" y="341"/>
                  </a:lnTo>
                  <a:lnTo>
                    <a:pt x="498" y="341"/>
                  </a:lnTo>
                  <a:lnTo>
                    <a:pt x="505" y="340"/>
                  </a:lnTo>
                  <a:lnTo>
                    <a:pt x="512" y="336"/>
                  </a:lnTo>
                  <a:lnTo>
                    <a:pt x="519" y="334"/>
                  </a:lnTo>
                  <a:lnTo>
                    <a:pt x="526" y="333"/>
                  </a:lnTo>
                  <a:lnTo>
                    <a:pt x="533" y="334"/>
                  </a:lnTo>
                  <a:lnTo>
                    <a:pt x="542" y="334"/>
                  </a:lnTo>
                  <a:lnTo>
                    <a:pt x="549" y="338"/>
                  </a:lnTo>
                  <a:lnTo>
                    <a:pt x="555" y="341"/>
                  </a:lnTo>
                  <a:lnTo>
                    <a:pt x="561" y="345"/>
                  </a:lnTo>
                  <a:lnTo>
                    <a:pt x="575" y="369"/>
                  </a:lnTo>
                  <a:lnTo>
                    <a:pt x="575" y="395"/>
                  </a:lnTo>
                  <a:lnTo>
                    <a:pt x="564" y="423"/>
                  </a:lnTo>
                  <a:lnTo>
                    <a:pt x="555" y="448"/>
                  </a:lnTo>
                  <a:lnTo>
                    <a:pt x="549" y="458"/>
                  </a:lnTo>
                  <a:lnTo>
                    <a:pt x="543" y="470"/>
                  </a:lnTo>
                  <a:lnTo>
                    <a:pt x="535" y="482"/>
                  </a:lnTo>
                  <a:lnTo>
                    <a:pt x="528" y="493"/>
                  </a:lnTo>
                  <a:lnTo>
                    <a:pt x="517" y="503"/>
                  </a:lnTo>
                  <a:lnTo>
                    <a:pt x="507" y="512"/>
                  </a:lnTo>
                  <a:lnTo>
                    <a:pt x="495" y="519"/>
                  </a:lnTo>
                  <a:lnTo>
                    <a:pt x="482" y="523"/>
                  </a:lnTo>
                  <a:lnTo>
                    <a:pt x="474" y="533"/>
                  </a:lnTo>
                  <a:lnTo>
                    <a:pt x="470" y="547"/>
                  </a:lnTo>
                  <a:lnTo>
                    <a:pt x="468" y="563"/>
                  </a:lnTo>
                  <a:lnTo>
                    <a:pt x="467" y="578"/>
                  </a:lnTo>
                  <a:lnTo>
                    <a:pt x="461" y="604"/>
                  </a:lnTo>
                  <a:lnTo>
                    <a:pt x="458" y="631"/>
                  </a:lnTo>
                  <a:lnTo>
                    <a:pt x="454" y="657"/>
                  </a:lnTo>
                  <a:lnTo>
                    <a:pt x="451" y="683"/>
                  </a:lnTo>
                  <a:lnTo>
                    <a:pt x="320" y="774"/>
                  </a:lnTo>
                  <a:lnTo>
                    <a:pt x="308" y="782"/>
                  </a:lnTo>
                  <a:lnTo>
                    <a:pt x="296" y="789"/>
                  </a:lnTo>
                  <a:lnTo>
                    <a:pt x="284" y="796"/>
                  </a:lnTo>
                  <a:lnTo>
                    <a:pt x="271" y="801"/>
                  </a:lnTo>
                  <a:lnTo>
                    <a:pt x="258" y="807"/>
                  </a:lnTo>
                  <a:lnTo>
                    <a:pt x="245" y="812"/>
                  </a:lnTo>
                  <a:lnTo>
                    <a:pt x="231" y="817"/>
                  </a:lnTo>
                  <a:lnTo>
                    <a:pt x="219" y="822"/>
                  </a:lnTo>
                  <a:lnTo>
                    <a:pt x="212" y="793"/>
                  </a:lnTo>
                  <a:lnTo>
                    <a:pt x="205" y="765"/>
                  </a:lnTo>
                  <a:lnTo>
                    <a:pt x="197" y="735"/>
                  </a:lnTo>
                  <a:lnTo>
                    <a:pt x="191" y="706"/>
                  </a:lnTo>
                  <a:lnTo>
                    <a:pt x="214" y="704"/>
                  </a:lnTo>
                  <a:lnTo>
                    <a:pt x="235" y="700"/>
                  </a:lnTo>
                  <a:lnTo>
                    <a:pt x="256" y="695"/>
                  </a:lnTo>
                  <a:lnTo>
                    <a:pt x="277" y="686"/>
                  </a:lnTo>
                  <a:lnTo>
                    <a:pt x="296" y="679"/>
                  </a:lnTo>
                  <a:lnTo>
                    <a:pt x="315" y="669"/>
                  </a:lnTo>
                  <a:lnTo>
                    <a:pt x="334" y="658"/>
                  </a:lnTo>
                  <a:lnTo>
                    <a:pt x="353" y="648"/>
                  </a:lnTo>
                  <a:lnTo>
                    <a:pt x="353" y="643"/>
                  </a:lnTo>
                  <a:lnTo>
                    <a:pt x="352" y="638"/>
                  </a:lnTo>
                  <a:lnTo>
                    <a:pt x="350" y="634"/>
                  </a:lnTo>
                  <a:lnTo>
                    <a:pt x="345" y="632"/>
                  </a:lnTo>
                  <a:lnTo>
                    <a:pt x="315" y="643"/>
                  </a:lnTo>
                  <a:lnTo>
                    <a:pt x="285" y="653"/>
                  </a:lnTo>
                  <a:lnTo>
                    <a:pt x="254" y="660"/>
                  </a:lnTo>
                  <a:lnTo>
                    <a:pt x="223" y="665"/>
                  </a:lnTo>
                  <a:lnTo>
                    <a:pt x="190" y="667"/>
                  </a:lnTo>
                  <a:lnTo>
                    <a:pt x="156" y="669"/>
                  </a:lnTo>
                  <a:lnTo>
                    <a:pt x="125" y="667"/>
                  </a:lnTo>
                  <a:lnTo>
                    <a:pt x="94" y="662"/>
                  </a:lnTo>
                  <a:lnTo>
                    <a:pt x="87" y="657"/>
                  </a:lnTo>
                  <a:lnTo>
                    <a:pt x="80" y="650"/>
                  </a:lnTo>
                  <a:lnTo>
                    <a:pt x="71" y="643"/>
                  </a:lnTo>
                  <a:lnTo>
                    <a:pt x="62" y="636"/>
                  </a:lnTo>
                  <a:lnTo>
                    <a:pt x="55" y="629"/>
                  </a:lnTo>
                  <a:lnTo>
                    <a:pt x="48" y="620"/>
                  </a:lnTo>
                  <a:lnTo>
                    <a:pt x="43" y="610"/>
                  </a:lnTo>
                  <a:lnTo>
                    <a:pt x="40" y="601"/>
                  </a:lnTo>
                  <a:lnTo>
                    <a:pt x="15" y="535"/>
                  </a:lnTo>
                  <a:lnTo>
                    <a:pt x="3" y="465"/>
                  </a:lnTo>
                  <a:lnTo>
                    <a:pt x="0" y="392"/>
                  </a:lnTo>
                  <a:lnTo>
                    <a:pt x="7" y="319"/>
                  </a:lnTo>
                  <a:lnTo>
                    <a:pt x="12" y="305"/>
                  </a:lnTo>
                  <a:lnTo>
                    <a:pt x="17" y="289"/>
                  </a:lnTo>
                  <a:lnTo>
                    <a:pt x="22" y="275"/>
                  </a:lnTo>
                  <a:lnTo>
                    <a:pt x="31" y="263"/>
                  </a:lnTo>
                  <a:lnTo>
                    <a:pt x="43" y="270"/>
                  </a:lnTo>
                  <a:lnTo>
                    <a:pt x="55" y="272"/>
                  </a:lnTo>
                  <a:lnTo>
                    <a:pt x="69" y="270"/>
                  </a:lnTo>
                  <a:lnTo>
                    <a:pt x="81" y="265"/>
                  </a:lnTo>
                  <a:lnTo>
                    <a:pt x="81" y="258"/>
                  </a:lnTo>
                  <a:lnTo>
                    <a:pt x="78" y="252"/>
                  </a:lnTo>
                  <a:lnTo>
                    <a:pt x="73" y="249"/>
                  </a:lnTo>
                  <a:lnTo>
                    <a:pt x="68" y="245"/>
                  </a:lnTo>
                  <a:lnTo>
                    <a:pt x="57" y="214"/>
                  </a:lnTo>
                  <a:lnTo>
                    <a:pt x="52" y="183"/>
                  </a:lnTo>
                  <a:lnTo>
                    <a:pt x="52" y="151"/>
                  </a:lnTo>
                  <a:lnTo>
                    <a:pt x="57" y="118"/>
                  </a:lnTo>
                  <a:lnTo>
                    <a:pt x="66" y="87"/>
                  </a:lnTo>
                  <a:lnTo>
                    <a:pt x="78" y="57"/>
                  </a:lnTo>
                  <a:lnTo>
                    <a:pt x="92" y="29"/>
                  </a:lnTo>
                  <a:lnTo>
                    <a:pt x="109" y="3"/>
                  </a:lnTo>
                  <a:lnTo>
                    <a:pt x="130" y="2"/>
                  </a:lnTo>
                  <a:lnTo>
                    <a:pt x="153" y="0"/>
                  </a:lnTo>
                  <a:lnTo>
                    <a:pt x="174" y="0"/>
                  </a:lnTo>
                  <a:lnTo>
                    <a:pt x="197" y="0"/>
                  </a:lnTo>
                  <a:lnTo>
                    <a:pt x="219" y="2"/>
                  </a:lnTo>
                  <a:lnTo>
                    <a:pt x="240" y="3"/>
                  </a:lnTo>
                  <a:lnTo>
                    <a:pt x="261" y="7"/>
                  </a:lnTo>
                  <a:lnTo>
                    <a:pt x="284" y="12"/>
                  </a:lnTo>
                  <a:lnTo>
                    <a:pt x="305" y="17"/>
                  </a:lnTo>
                  <a:lnTo>
                    <a:pt x="325" y="24"/>
                  </a:lnTo>
                  <a:lnTo>
                    <a:pt x="345" y="31"/>
                  </a:lnTo>
                  <a:lnTo>
                    <a:pt x="364" y="40"/>
                  </a:lnTo>
                  <a:lnTo>
                    <a:pt x="383" y="50"/>
                  </a:lnTo>
                  <a:lnTo>
                    <a:pt x="402" y="63"/>
                  </a:lnTo>
                  <a:lnTo>
                    <a:pt x="420" y="75"/>
                  </a:lnTo>
                  <a:lnTo>
                    <a:pt x="437" y="89"/>
                  </a:lnTo>
                  <a:lnTo>
                    <a:pt x="475" y="157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auto">
            <a:xfrm>
              <a:off x="2683" y="2270"/>
              <a:ext cx="58" cy="21"/>
            </a:xfrm>
            <a:custGeom>
              <a:avLst/>
              <a:gdLst>
                <a:gd name="T0" fmla="*/ 117 w 117"/>
                <a:gd name="T1" fmla="*/ 16 h 42"/>
                <a:gd name="T2" fmla="*/ 108 w 117"/>
                <a:gd name="T3" fmla="*/ 23 h 42"/>
                <a:gd name="T4" fmla="*/ 94 w 117"/>
                <a:gd name="T5" fmla="*/ 28 h 42"/>
                <a:gd name="T6" fmla="*/ 77 w 117"/>
                <a:gd name="T7" fmla="*/ 33 h 42"/>
                <a:gd name="T8" fmla="*/ 56 w 117"/>
                <a:gd name="T9" fmla="*/ 36 h 42"/>
                <a:gd name="T10" fmla="*/ 37 w 117"/>
                <a:gd name="T11" fmla="*/ 40 h 42"/>
                <a:gd name="T12" fmla="*/ 19 w 117"/>
                <a:gd name="T13" fmla="*/ 42 h 42"/>
                <a:gd name="T14" fmla="*/ 7 w 117"/>
                <a:gd name="T15" fmla="*/ 42 h 42"/>
                <a:gd name="T16" fmla="*/ 0 w 117"/>
                <a:gd name="T17" fmla="*/ 42 h 42"/>
                <a:gd name="T18" fmla="*/ 4 w 117"/>
                <a:gd name="T19" fmla="*/ 31 h 42"/>
                <a:gd name="T20" fmla="*/ 11 w 117"/>
                <a:gd name="T21" fmla="*/ 24 h 42"/>
                <a:gd name="T22" fmla="*/ 23 w 117"/>
                <a:gd name="T23" fmla="*/ 17 h 42"/>
                <a:gd name="T24" fmla="*/ 32 w 117"/>
                <a:gd name="T25" fmla="*/ 12 h 42"/>
                <a:gd name="T26" fmla="*/ 42 w 117"/>
                <a:gd name="T27" fmla="*/ 9 h 42"/>
                <a:gd name="T28" fmla="*/ 52 w 117"/>
                <a:gd name="T29" fmla="*/ 5 h 42"/>
                <a:gd name="T30" fmla="*/ 63 w 117"/>
                <a:gd name="T31" fmla="*/ 2 h 42"/>
                <a:gd name="T32" fmla="*/ 75 w 117"/>
                <a:gd name="T33" fmla="*/ 0 h 42"/>
                <a:gd name="T34" fmla="*/ 87 w 117"/>
                <a:gd name="T35" fmla="*/ 2 h 42"/>
                <a:gd name="T36" fmla="*/ 98 w 117"/>
                <a:gd name="T37" fmla="*/ 3 h 42"/>
                <a:gd name="T38" fmla="*/ 108 w 117"/>
                <a:gd name="T39" fmla="*/ 9 h 42"/>
                <a:gd name="T40" fmla="*/ 117 w 117"/>
                <a:gd name="T41" fmla="*/ 16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7" h="42">
                  <a:moveTo>
                    <a:pt x="117" y="16"/>
                  </a:moveTo>
                  <a:lnTo>
                    <a:pt x="108" y="23"/>
                  </a:lnTo>
                  <a:lnTo>
                    <a:pt x="94" y="28"/>
                  </a:lnTo>
                  <a:lnTo>
                    <a:pt x="77" y="33"/>
                  </a:lnTo>
                  <a:lnTo>
                    <a:pt x="56" y="36"/>
                  </a:lnTo>
                  <a:lnTo>
                    <a:pt x="37" y="40"/>
                  </a:lnTo>
                  <a:lnTo>
                    <a:pt x="19" y="42"/>
                  </a:lnTo>
                  <a:lnTo>
                    <a:pt x="7" y="42"/>
                  </a:lnTo>
                  <a:lnTo>
                    <a:pt x="0" y="42"/>
                  </a:lnTo>
                  <a:lnTo>
                    <a:pt x="4" y="31"/>
                  </a:lnTo>
                  <a:lnTo>
                    <a:pt x="11" y="24"/>
                  </a:lnTo>
                  <a:lnTo>
                    <a:pt x="23" y="17"/>
                  </a:lnTo>
                  <a:lnTo>
                    <a:pt x="32" y="12"/>
                  </a:lnTo>
                  <a:lnTo>
                    <a:pt x="42" y="9"/>
                  </a:lnTo>
                  <a:lnTo>
                    <a:pt x="52" y="5"/>
                  </a:lnTo>
                  <a:lnTo>
                    <a:pt x="63" y="2"/>
                  </a:lnTo>
                  <a:lnTo>
                    <a:pt x="75" y="0"/>
                  </a:lnTo>
                  <a:lnTo>
                    <a:pt x="87" y="2"/>
                  </a:lnTo>
                  <a:lnTo>
                    <a:pt x="98" y="3"/>
                  </a:lnTo>
                  <a:lnTo>
                    <a:pt x="108" y="9"/>
                  </a:lnTo>
                  <a:lnTo>
                    <a:pt x="117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2789" y="2333"/>
              <a:ext cx="358" cy="330"/>
            </a:xfrm>
            <a:custGeom>
              <a:avLst/>
              <a:gdLst>
                <a:gd name="T0" fmla="*/ 488 w 714"/>
                <a:gd name="T1" fmla="*/ 39 h 659"/>
                <a:gd name="T2" fmla="*/ 517 w 714"/>
                <a:gd name="T3" fmla="*/ 56 h 659"/>
                <a:gd name="T4" fmla="*/ 549 w 714"/>
                <a:gd name="T5" fmla="*/ 141 h 659"/>
                <a:gd name="T6" fmla="*/ 575 w 714"/>
                <a:gd name="T7" fmla="*/ 164 h 659"/>
                <a:gd name="T8" fmla="*/ 599 w 714"/>
                <a:gd name="T9" fmla="*/ 162 h 659"/>
                <a:gd name="T10" fmla="*/ 613 w 714"/>
                <a:gd name="T11" fmla="*/ 143 h 659"/>
                <a:gd name="T12" fmla="*/ 618 w 714"/>
                <a:gd name="T13" fmla="*/ 108 h 659"/>
                <a:gd name="T14" fmla="*/ 639 w 714"/>
                <a:gd name="T15" fmla="*/ 87 h 659"/>
                <a:gd name="T16" fmla="*/ 667 w 714"/>
                <a:gd name="T17" fmla="*/ 84 h 659"/>
                <a:gd name="T18" fmla="*/ 704 w 714"/>
                <a:gd name="T19" fmla="*/ 107 h 659"/>
                <a:gd name="T20" fmla="*/ 709 w 714"/>
                <a:gd name="T21" fmla="*/ 199 h 659"/>
                <a:gd name="T22" fmla="*/ 690 w 714"/>
                <a:gd name="T23" fmla="*/ 237 h 659"/>
                <a:gd name="T24" fmla="*/ 669 w 714"/>
                <a:gd name="T25" fmla="*/ 274 h 659"/>
                <a:gd name="T26" fmla="*/ 660 w 714"/>
                <a:gd name="T27" fmla="*/ 333 h 659"/>
                <a:gd name="T28" fmla="*/ 690 w 714"/>
                <a:gd name="T29" fmla="*/ 439 h 659"/>
                <a:gd name="T30" fmla="*/ 711 w 714"/>
                <a:gd name="T31" fmla="*/ 509 h 659"/>
                <a:gd name="T32" fmla="*/ 655 w 714"/>
                <a:gd name="T33" fmla="*/ 586 h 659"/>
                <a:gd name="T34" fmla="*/ 552 w 714"/>
                <a:gd name="T35" fmla="*/ 633 h 659"/>
                <a:gd name="T36" fmla="*/ 441 w 714"/>
                <a:gd name="T37" fmla="*/ 659 h 659"/>
                <a:gd name="T38" fmla="*/ 401 w 714"/>
                <a:gd name="T39" fmla="*/ 649 h 659"/>
                <a:gd name="T40" fmla="*/ 418 w 714"/>
                <a:gd name="T41" fmla="*/ 595 h 659"/>
                <a:gd name="T42" fmla="*/ 521 w 714"/>
                <a:gd name="T43" fmla="*/ 530 h 659"/>
                <a:gd name="T44" fmla="*/ 599 w 714"/>
                <a:gd name="T45" fmla="*/ 443 h 659"/>
                <a:gd name="T46" fmla="*/ 617 w 714"/>
                <a:gd name="T47" fmla="*/ 385 h 659"/>
                <a:gd name="T48" fmla="*/ 597 w 714"/>
                <a:gd name="T49" fmla="*/ 375 h 659"/>
                <a:gd name="T50" fmla="*/ 578 w 714"/>
                <a:gd name="T51" fmla="*/ 405 h 659"/>
                <a:gd name="T52" fmla="*/ 531 w 714"/>
                <a:gd name="T53" fmla="*/ 467 h 659"/>
                <a:gd name="T54" fmla="*/ 476 w 714"/>
                <a:gd name="T55" fmla="*/ 521 h 659"/>
                <a:gd name="T56" fmla="*/ 411 w 714"/>
                <a:gd name="T57" fmla="*/ 567 h 659"/>
                <a:gd name="T58" fmla="*/ 341 w 714"/>
                <a:gd name="T59" fmla="*/ 598 h 659"/>
                <a:gd name="T60" fmla="*/ 266 w 714"/>
                <a:gd name="T61" fmla="*/ 615 h 659"/>
                <a:gd name="T62" fmla="*/ 204 w 714"/>
                <a:gd name="T63" fmla="*/ 609 h 659"/>
                <a:gd name="T64" fmla="*/ 151 w 714"/>
                <a:gd name="T65" fmla="*/ 582 h 659"/>
                <a:gd name="T66" fmla="*/ 118 w 714"/>
                <a:gd name="T67" fmla="*/ 535 h 659"/>
                <a:gd name="T68" fmla="*/ 127 w 714"/>
                <a:gd name="T69" fmla="*/ 417 h 659"/>
                <a:gd name="T70" fmla="*/ 144 w 714"/>
                <a:gd name="T71" fmla="*/ 372 h 659"/>
                <a:gd name="T72" fmla="*/ 190 w 714"/>
                <a:gd name="T73" fmla="*/ 359 h 659"/>
                <a:gd name="T74" fmla="*/ 240 w 714"/>
                <a:gd name="T75" fmla="*/ 349 h 659"/>
                <a:gd name="T76" fmla="*/ 268 w 714"/>
                <a:gd name="T77" fmla="*/ 234 h 659"/>
                <a:gd name="T78" fmla="*/ 239 w 714"/>
                <a:gd name="T79" fmla="*/ 162 h 659"/>
                <a:gd name="T80" fmla="*/ 197 w 714"/>
                <a:gd name="T81" fmla="*/ 124 h 659"/>
                <a:gd name="T82" fmla="*/ 144 w 714"/>
                <a:gd name="T83" fmla="*/ 112 h 659"/>
                <a:gd name="T84" fmla="*/ 122 w 714"/>
                <a:gd name="T85" fmla="*/ 117 h 659"/>
                <a:gd name="T86" fmla="*/ 96 w 714"/>
                <a:gd name="T87" fmla="*/ 122 h 659"/>
                <a:gd name="T88" fmla="*/ 64 w 714"/>
                <a:gd name="T89" fmla="*/ 114 h 659"/>
                <a:gd name="T90" fmla="*/ 35 w 714"/>
                <a:gd name="T91" fmla="*/ 100 h 659"/>
                <a:gd name="T92" fmla="*/ 10 w 714"/>
                <a:gd name="T93" fmla="*/ 67 h 659"/>
                <a:gd name="T94" fmla="*/ 54 w 714"/>
                <a:gd name="T95" fmla="*/ 58 h 659"/>
                <a:gd name="T96" fmla="*/ 75 w 714"/>
                <a:gd name="T97" fmla="*/ 82 h 659"/>
                <a:gd name="T98" fmla="*/ 150 w 714"/>
                <a:gd name="T99" fmla="*/ 96 h 659"/>
                <a:gd name="T100" fmla="*/ 225 w 714"/>
                <a:gd name="T101" fmla="*/ 94 h 659"/>
                <a:gd name="T102" fmla="*/ 296 w 714"/>
                <a:gd name="T103" fmla="*/ 80 h 659"/>
                <a:gd name="T104" fmla="*/ 366 w 714"/>
                <a:gd name="T105" fmla="*/ 56 h 659"/>
                <a:gd name="T106" fmla="*/ 430 w 714"/>
                <a:gd name="T107" fmla="*/ 25 h 659"/>
                <a:gd name="T108" fmla="*/ 467 w 714"/>
                <a:gd name="T109" fmla="*/ 11 h 659"/>
                <a:gd name="T110" fmla="*/ 465 w 714"/>
                <a:gd name="T111" fmla="*/ 47 h 6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714" h="659">
                  <a:moveTo>
                    <a:pt x="465" y="47"/>
                  </a:moveTo>
                  <a:lnTo>
                    <a:pt x="476" y="46"/>
                  </a:lnTo>
                  <a:lnTo>
                    <a:pt x="488" y="39"/>
                  </a:lnTo>
                  <a:lnTo>
                    <a:pt x="498" y="32"/>
                  </a:lnTo>
                  <a:lnTo>
                    <a:pt x="510" y="26"/>
                  </a:lnTo>
                  <a:lnTo>
                    <a:pt x="517" y="56"/>
                  </a:lnTo>
                  <a:lnTo>
                    <a:pt x="524" y="86"/>
                  </a:lnTo>
                  <a:lnTo>
                    <a:pt x="535" y="115"/>
                  </a:lnTo>
                  <a:lnTo>
                    <a:pt x="549" y="141"/>
                  </a:lnTo>
                  <a:lnTo>
                    <a:pt x="556" y="150"/>
                  </a:lnTo>
                  <a:lnTo>
                    <a:pt x="564" y="159"/>
                  </a:lnTo>
                  <a:lnTo>
                    <a:pt x="575" y="164"/>
                  </a:lnTo>
                  <a:lnTo>
                    <a:pt x="585" y="166"/>
                  </a:lnTo>
                  <a:lnTo>
                    <a:pt x="592" y="162"/>
                  </a:lnTo>
                  <a:lnTo>
                    <a:pt x="599" y="162"/>
                  </a:lnTo>
                  <a:lnTo>
                    <a:pt x="606" y="161"/>
                  </a:lnTo>
                  <a:lnTo>
                    <a:pt x="611" y="155"/>
                  </a:lnTo>
                  <a:lnTo>
                    <a:pt x="613" y="143"/>
                  </a:lnTo>
                  <a:lnTo>
                    <a:pt x="615" y="131"/>
                  </a:lnTo>
                  <a:lnTo>
                    <a:pt x="617" y="121"/>
                  </a:lnTo>
                  <a:lnTo>
                    <a:pt x="618" y="108"/>
                  </a:lnTo>
                  <a:lnTo>
                    <a:pt x="624" y="100"/>
                  </a:lnTo>
                  <a:lnTo>
                    <a:pt x="631" y="93"/>
                  </a:lnTo>
                  <a:lnTo>
                    <a:pt x="639" y="87"/>
                  </a:lnTo>
                  <a:lnTo>
                    <a:pt x="648" y="86"/>
                  </a:lnTo>
                  <a:lnTo>
                    <a:pt x="657" y="84"/>
                  </a:lnTo>
                  <a:lnTo>
                    <a:pt x="667" y="84"/>
                  </a:lnTo>
                  <a:lnTo>
                    <a:pt x="676" y="84"/>
                  </a:lnTo>
                  <a:lnTo>
                    <a:pt x="685" y="84"/>
                  </a:lnTo>
                  <a:lnTo>
                    <a:pt x="704" y="107"/>
                  </a:lnTo>
                  <a:lnTo>
                    <a:pt x="711" y="136"/>
                  </a:lnTo>
                  <a:lnTo>
                    <a:pt x="711" y="168"/>
                  </a:lnTo>
                  <a:lnTo>
                    <a:pt x="709" y="199"/>
                  </a:lnTo>
                  <a:lnTo>
                    <a:pt x="704" y="211"/>
                  </a:lnTo>
                  <a:lnTo>
                    <a:pt x="697" y="225"/>
                  </a:lnTo>
                  <a:lnTo>
                    <a:pt x="690" y="237"/>
                  </a:lnTo>
                  <a:lnTo>
                    <a:pt x="683" y="250"/>
                  </a:lnTo>
                  <a:lnTo>
                    <a:pt x="676" y="262"/>
                  </a:lnTo>
                  <a:lnTo>
                    <a:pt x="669" y="274"/>
                  </a:lnTo>
                  <a:lnTo>
                    <a:pt x="662" y="286"/>
                  </a:lnTo>
                  <a:lnTo>
                    <a:pt x="655" y="297"/>
                  </a:lnTo>
                  <a:lnTo>
                    <a:pt x="660" y="333"/>
                  </a:lnTo>
                  <a:lnTo>
                    <a:pt x="671" y="370"/>
                  </a:lnTo>
                  <a:lnTo>
                    <a:pt x="683" y="405"/>
                  </a:lnTo>
                  <a:lnTo>
                    <a:pt x="690" y="439"/>
                  </a:lnTo>
                  <a:lnTo>
                    <a:pt x="699" y="462"/>
                  </a:lnTo>
                  <a:lnTo>
                    <a:pt x="706" y="487"/>
                  </a:lnTo>
                  <a:lnTo>
                    <a:pt x="711" y="509"/>
                  </a:lnTo>
                  <a:lnTo>
                    <a:pt x="714" y="534"/>
                  </a:lnTo>
                  <a:lnTo>
                    <a:pt x="686" y="563"/>
                  </a:lnTo>
                  <a:lnTo>
                    <a:pt x="655" y="586"/>
                  </a:lnTo>
                  <a:lnTo>
                    <a:pt x="622" y="605"/>
                  </a:lnTo>
                  <a:lnTo>
                    <a:pt x="587" y="621"/>
                  </a:lnTo>
                  <a:lnTo>
                    <a:pt x="552" y="633"/>
                  </a:lnTo>
                  <a:lnTo>
                    <a:pt x="516" y="643"/>
                  </a:lnTo>
                  <a:lnTo>
                    <a:pt x="477" y="650"/>
                  </a:lnTo>
                  <a:lnTo>
                    <a:pt x="441" y="659"/>
                  </a:lnTo>
                  <a:lnTo>
                    <a:pt x="427" y="657"/>
                  </a:lnTo>
                  <a:lnTo>
                    <a:pt x="413" y="654"/>
                  </a:lnTo>
                  <a:lnTo>
                    <a:pt x="401" y="649"/>
                  </a:lnTo>
                  <a:lnTo>
                    <a:pt x="395" y="635"/>
                  </a:lnTo>
                  <a:lnTo>
                    <a:pt x="385" y="612"/>
                  </a:lnTo>
                  <a:lnTo>
                    <a:pt x="418" y="595"/>
                  </a:lnTo>
                  <a:lnTo>
                    <a:pt x="453" y="574"/>
                  </a:lnTo>
                  <a:lnTo>
                    <a:pt x="488" y="553"/>
                  </a:lnTo>
                  <a:lnTo>
                    <a:pt x="521" y="530"/>
                  </a:lnTo>
                  <a:lnTo>
                    <a:pt x="550" y="504"/>
                  </a:lnTo>
                  <a:lnTo>
                    <a:pt x="577" y="476"/>
                  </a:lnTo>
                  <a:lnTo>
                    <a:pt x="599" y="443"/>
                  </a:lnTo>
                  <a:lnTo>
                    <a:pt x="615" y="406"/>
                  </a:lnTo>
                  <a:lnTo>
                    <a:pt x="615" y="396"/>
                  </a:lnTo>
                  <a:lnTo>
                    <a:pt x="617" y="385"/>
                  </a:lnTo>
                  <a:lnTo>
                    <a:pt x="615" y="377"/>
                  </a:lnTo>
                  <a:lnTo>
                    <a:pt x="608" y="372"/>
                  </a:lnTo>
                  <a:lnTo>
                    <a:pt x="597" y="375"/>
                  </a:lnTo>
                  <a:lnTo>
                    <a:pt x="589" y="384"/>
                  </a:lnTo>
                  <a:lnTo>
                    <a:pt x="584" y="394"/>
                  </a:lnTo>
                  <a:lnTo>
                    <a:pt x="578" y="405"/>
                  </a:lnTo>
                  <a:lnTo>
                    <a:pt x="564" y="426"/>
                  </a:lnTo>
                  <a:lnTo>
                    <a:pt x="549" y="446"/>
                  </a:lnTo>
                  <a:lnTo>
                    <a:pt x="531" y="467"/>
                  </a:lnTo>
                  <a:lnTo>
                    <a:pt x="514" y="487"/>
                  </a:lnTo>
                  <a:lnTo>
                    <a:pt x="495" y="504"/>
                  </a:lnTo>
                  <a:lnTo>
                    <a:pt x="476" y="521"/>
                  </a:lnTo>
                  <a:lnTo>
                    <a:pt x="455" y="537"/>
                  </a:lnTo>
                  <a:lnTo>
                    <a:pt x="434" y="553"/>
                  </a:lnTo>
                  <a:lnTo>
                    <a:pt x="411" y="567"/>
                  </a:lnTo>
                  <a:lnTo>
                    <a:pt x="388" y="579"/>
                  </a:lnTo>
                  <a:lnTo>
                    <a:pt x="364" y="589"/>
                  </a:lnTo>
                  <a:lnTo>
                    <a:pt x="341" y="598"/>
                  </a:lnTo>
                  <a:lnTo>
                    <a:pt x="317" y="605"/>
                  </a:lnTo>
                  <a:lnTo>
                    <a:pt x="291" y="612"/>
                  </a:lnTo>
                  <a:lnTo>
                    <a:pt x="266" y="615"/>
                  </a:lnTo>
                  <a:lnTo>
                    <a:pt x="240" y="617"/>
                  </a:lnTo>
                  <a:lnTo>
                    <a:pt x="221" y="614"/>
                  </a:lnTo>
                  <a:lnTo>
                    <a:pt x="204" y="609"/>
                  </a:lnTo>
                  <a:lnTo>
                    <a:pt x="184" y="602"/>
                  </a:lnTo>
                  <a:lnTo>
                    <a:pt x="167" y="593"/>
                  </a:lnTo>
                  <a:lnTo>
                    <a:pt x="151" y="582"/>
                  </a:lnTo>
                  <a:lnTo>
                    <a:pt x="137" y="570"/>
                  </a:lnTo>
                  <a:lnTo>
                    <a:pt x="125" y="554"/>
                  </a:lnTo>
                  <a:lnTo>
                    <a:pt x="118" y="535"/>
                  </a:lnTo>
                  <a:lnTo>
                    <a:pt x="122" y="497"/>
                  </a:lnTo>
                  <a:lnTo>
                    <a:pt x="127" y="457"/>
                  </a:lnTo>
                  <a:lnTo>
                    <a:pt x="127" y="417"/>
                  </a:lnTo>
                  <a:lnTo>
                    <a:pt x="115" y="380"/>
                  </a:lnTo>
                  <a:lnTo>
                    <a:pt x="130" y="375"/>
                  </a:lnTo>
                  <a:lnTo>
                    <a:pt x="144" y="372"/>
                  </a:lnTo>
                  <a:lnTo>
                    <a:pt x="160" y="366"/>
                  </a:lnTo>
                  <a:lnTo>
                    <a:pt x="176" y="363"/>
                  </a:lnTo>
                  <a:lnTo>
                    <a:pt x="190" y="359"/>
                  </a:lnTo>
                  <a:lnTo>
                    <a:pt x="207" y="356"/>
                  </a:lnTo>
                  <a:lnTo>
                    <a:pt x="223" y="352"/>
                  </a:lnTo>
                  <a:lnTo>
                    <a:pt x="240" y="349"/>
                  </a:lnTo>
                  <a:lnTo>
                    <a:pt x="265" y="317"/>
                  </a:lnTo>
                  <a:lnTo>
                    <a:pt x="272" y="276"/>
                  </a:lnTo>
                  <a:lnTo>
                    <a:pt x="268" y="234"/>
                  </a:lnTo>
                  <a:lnTo>
                    <a:pt x="259" y="194"/>
                  </a:lnTo>
                  <a:lnTo>
                    <a:pt x="251" y="178"/>
                  </a:lnTo>
                  <a:lnTo>
                    <a:pt x="239" y="162"/>
                  </a:lnTo>
                  <a:lnTo>
                    <a:pt x="226" y="148"/>
                  </a:lnTo>
                  <a:lnTo>
                    <a:pt x="212" y="135"/>
                  </a:lnTo>
                  <a:lnTo>
                    <a:pt x="197" y="124"/>
                  </a:lnTo>
                  <a:lnTo>
                    <a:pt x="181" y="115"/>
                  </a:lnTo>
                  <a:lnTo>
                    <a:pt x="164" y="112"/>
                  </a:lnTo>
                  <a:lnTo>
                    <a:pt x="144" y="112"/>
                  </a:lnTo>
                  <a:lnTo>
                    <a:pt x="137" y="115"/>
                  </a:lnTo>
                  <a:lnTo>
                    <a:pt x="129" y="115"/>
                  </a:lnTo>
                  <a:lnTo>
                    <a:pt x="122" y="117"/>
                  </a:lnTo>
                  <a:lnTo>
                    <a:pt x="117" y="126"/>
                  </a:lnTo>
                  <a:lnTo>
                    <a:pt x="106" y="124"/>
                  </a:lnTo>
                  <a:lnTo>
                    <a:pt x="96" y="122"/>
                  </a:lnTo>
                  <a:lnTo>
                    <a:pt x="85" y="119"/>
                  </a:lnTo>
                  <a:lnTo>
                    <a:pt x="75" y="117"/>
                  </a:lnTo>
                  <a:lnTo>
                    <a:pt x="64" y="114"/>
                  </a:lnTo>
                  <a:lnTo>
                    <a:pt x="54" y="108"/>
                  </a:lnTo>
                  <a:lnTo>
                    <a:pt x="43" y="105"/>
                  </a:lnTo>
                  <a:lnTo>
                    <a:pt x="35" y="100"/>
                  </a:lnTo>
                  <a:lnTo>
                    <a:pt x="26" y="89"/>
                  </a:lnTo>
                  <a:lnTo>
                    <a:pt x="19" y="77"/>
                  </a:lnTo>
                  <a:lnTo>
                    <a:pt x="10" y="67"/>
                  </a:lnTo>
                  <a:lnTo>
                    <a:pt x="0" y="58"/>
                  </a:lnTo>
                  <a:lnTo>
                    <a:pt x="54" y="47"/>
                  </a:lnTo>
                  <a:lnTo>
                    <a:pt x="54" y="58"/>
                  </a:lnTo>
                  <a:lnTo>
                    <a:pt x="59" y="67"/>
                  </a:lnTo>
                  <a:lnTo>
                    <a:pt x="66" y="74"/>
                  </a:lnTo>
                  <a:lnTo>
                    <a:pt x="75" y="82"/>
                  </a:lnTo>
                  <a:lnTo>
                    <a:pt x="99" y="89"/>
                  </a:lnTo>
                  <a:lnTo>
                    <a:pt x="125" y="94"/>
                  </a:lnTo>
                  <a:lnTo>
                    <a:pt x="150" y="96"/>
                  </a:lnTo>
                  <a:lnTo>
                    <a:pt x="174" y="98"/>
                  </a:lnTo>
                  <a:lnTo>
                    <a:pt x="200" y="98"/>
                  </a:lnTo>
                  <a:lnTo>
                    <a:pt x="225" y="94"/>
                  </a:lnTo>
                  <a:lnTo>
                    <a:pt x="247" y="91"/>
                  </a:lnTo>
                  <a:lnTo>
                    <a:pt x="272" y="86"/>
                  </a:lnTo>
                  <a:lnTo>
                    <a:pt x="296" y="80"/>
                  </a:lnTo>
                  <a:lnTo>
                    <a:pt x="319" y="74"/>
                  </a:lnTo>
                  <a:lnTo>
                    <a:pt x="341" y="65"/>
                  </a:lnTo>
                  <a:lnTo>
                    <a:pt x="366" y="56"/>
                  </a:lnTo>
                  <a:lnTo>
                    <a:pt x="387" y="46"/>
                  </a:lnTo>
                  <a:lnTo>
                    <a:pt x="409" y="35"/>
                  </a:lnTo>
                  <a:lnTo>
                    <a:pt x="430" y="25"/>
                  </a:lnTo>
                  <a:lnTo>
                    <a:pt x="451" y="13"/>
                  </a:lnTo>
                  <a:lnTo>
                    <a:pt x="472" y="0"/>
                  </a:lnTo>
                  <a:lnTo>
                    <a:pt x="467" y="11"/>
                  </a:lnTo>
                  <a:lnTo>
                    <a:pt x="465" y="23"/>
                  </a:lnTo>
                  <a:lnTo>
                    <a:pt x="463" y="35"/>
                  </a:lnTo>
                  <a:lnTo>
                    <a:pt x="465" y="47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0"/>
            <p:cNvSpPr>
              <a:spLocks/>
            </p:cNvSpPr>
            <p:nvPr/>
          </p:nvSpPr>
          <p:spPr bwMode="auto">
            <a:xfrm>
              <a:off x="2578" y="2354"/>
              <a:ext cx="28" cy="16"/>
            </a:xfrm>
            <a:custGeom>
              <a:avLst/>
              <a:gdLst>
                <a:gd name="T0" fmla="*/ 56 w 56"/>
                <a:gd name="T1" fmla="*/ 2 h 32"/>
                <a:gd name="T2" fmla="*/ 56 w 56"/>
                <a:gd name="T3" fmla="*/ 11 h 32"/>
                <a:gd name="T4" fmla="*/ 53 w 56"/>
                <a:gd name="T5" fmla="*/ 19 h 32"/>
                <a:gd name="T6" fmla="*/ 47 w 56"/>
                <a:gd name="T7" fmla="*/ 26 h 32"/>
                <a:gd name="T8" fmla="*/ 39 w 56"/>
                <a:gd name="T9" fmla="*/ 32 h 32"/>
                <a:gd name="T10" fmla="*/ 28 w 56"/>
                <a:gd name="T11" fmla="*/ 32 h 32"/>
                <a:gd name="T12" fmla="*/ 18 w 56"/>
                <a:gd name="T13" fmla="*/ 32 h 32"/>
                <a:gd name="T14" fmla="*/ 9 w 56"/>
                <a:gd name="T15" fmla="*/ 28 h 32"/>
                <a:gd name="T16" fmla="*/ 0 w 56"/>
                <a:gd name="T17" fmla="*/ 21 h 32"/>
                <a:gd name="T18" fmla="*/ 6 w 56"/>
                <a:gd name="T19" fmla="*/ 16 h 32"/>
                <a:gd name="T20" fmla="*/ 12 w 56"/>
                <a:gd name="T21" fmla="*/ 12 h 32"/>
                <a:gd name="T22" fmla="*/ 18 w 56"/>
                <a:gd name="T23" fmla="*/ 7 h 32"/>
                <a:gd name="T24" fmla="*/ 26 w 56"/>
                <a:gd name="T25" fmla="*/ 4 h 32"/>
                <a:gd name="T26" fmla="*/ 33 w 56"/>
                <a:gd name="T27" fmla="*/ 2 h 32"/>
                <a:gd name="T28" fmla="*/ 40 w 56"/>
                <a:gd name="T29" fmla="*/ 0 h 32"/>
                <a:gd name="T30" fmla="*/ 49 w 56"/>
                <a:gd name="T31" fmla="*/ 0 h 32"/>
                <a:gd name="T32" fmla="*/ 56 w 56"/>
                <a:gd name="T33" fmla="*/ 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" h="32">
                  <a:moveTo>
                    <a:pt x="56" y="2"/>
                  </a:moveTo>
                  <a:lnTo>
                    <a:pt x="56" y="11"/>
                  </a:lnTo>
                  <a:lnTo>
                    <a:pt x="53" y="19"/>
                  </a:lnTo>
                  <a:lnTo>
                    <a:pt x="47" y="26"/>
                  </a:lnTo>
                  <a:lnTo>
                    <a:pt x="39" y="32"/>
                  </a:lnTo>
                  <a:lnTo>
                    <a:pt x="28" y="32"/>
                  </a:lnTo>
                  <a:lnTo>
                    <a:pt x="18" y="32"/>
                  </a:lnTo>
                  <a:lnTo>
                    <a:pt x="9" y="28"/>
                  </a:lnTo>
                  <a:lnTo>
                    <a:pt x="0" y="21"/>
                  </a:lnTo>
                  <a:lnTo>
                    <a:pt x="6" y="16"/>
                  </a:lnTo>
                  <a:lnTo>
                    <a:pt x="12" y="12"/>
                  </a:lnTo>
                  <a:lnTo>
                    <a:pt x="18" y="7"/>
                  </a:lnTo>
                  <a:lnTo>
                    <a:pt x="26" y="4"/>
                  </a:lnTo>
                  <a:lnTo>
                    <a:pt x="33" y="2"/>
                  </a:lnTo>
                  <a:lnTo>
                    <a:pt x="40" y="0"/>
                  </a:lnTo>
                  <a:lnTo>
                    <a:pt x="49" y="0"/>
                  </a:lnTo>
                  <a:lnTo>
                    <a:pt x="56" y="2"/>
                  </a:lnTo>
                  <a:close/>
                </a:path>
              </a:pathLst>
            </a:custGeom>
            <a:solidFill>
              <a:srgbClr val="E5A5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1"/>
            <p:cNvSpPr>
              <a:spLocks/>
            </p:cNvSpPr>
            <p:nvPr/>
          </p:nvSpPr>
          <p:spPr bwMode="auto">
            <a:xfrm>
              <a:off x="2738" y="2359"/>
              <a:ext cx="46" cy="26"/>
            </a:xfrm>
            <a:custGeom>
              <a:avLst/>
              <a:gdLst>
                <a:gd name="T0" fmla="*/ 92 w 92"/>
                <a:gd name="T1" fmla="*/ 45 h 50"/>
                <a:gd name="T2" fmla="*/ 84 w 92"/>
                <a:gd name="T3" fmla="*/ 50 h 50"/>
                <a:gd name="T4" fmla="*/ 77 w 92"/>
                <a:gd name="T5" fmla="*/ 50 h 50"/>
                <a:gd name="T6" fmla="*/ 70 w 92"/>
                <a:gd name="T7" fmla="*/ 50 h 50"/>
                <a:gd name="T8" fmla="*/ 63 w 92"/>
                <a:gd name="T9" fmla="*/ 47 h 50"/>
                <a:gd name="T10" fmla="*/ 57 w 92"/>
                <a:gd name="T11" fmla="*/ 41 h 50"/>
                <a:gd name="T12" fmla="*/ 52 w 92"/>
                <a:gd name="T13" fmla="*/ 36 h 50"/>
                <a:gd name="T14" fmla="*/ 45 w 92"/>
                <a:gd name="T15" fmla="*/ 29 h 50"/>
                <a:gd name="T16" fmla="*/ 40 w 92"/>
                <a:gd name="T17" fmla="*/ 24 h 50"/>
                <a:gd name="T18" fmla="*/ 31 w 92"/>
                <a:gd name="T19" fmla="*/ 17 h 50"/>
                <a:gd name="T20" fmla="*/ 21 w 92"/>
                <a:gd name="T21" fmla="*/ 12 h 50"/>
                <a:gd name="T22" fmla="*/ 10 w 92"/>
                <a:gd name="T23" fmla="*/ 5 h 50"/>
                <a:gd name="T24" fmla="*/ 0 w 92"/>
                <a:gd name="T25" fmla="*/ 0 h 50"/>
                <a:gd name="T26" fmla="*/ 7 w 92"/>
                <a:gd name="T27" fmla="*/ 0 h 50"/>
                <a:gd name="T28" fmla="*/ 14 w 92"/>
                <a:gd name="T29" fmla="*/ 1 h 50"/>
                <a:gd name="T30" fmla="*/ 23 w 92"/>
                <a:gd name="T31" fmla="*/ 3 h 50"/>
                <a:gd name="T32" fmla="*/ 30 w 92"/>
                <a:gd name="T33" fmla="*/ 5 h 50"/>
                <a:gd name="T34" fmla="*/ 37 w 92"/>
                <a:gd name="T35" fmla="*/ 7 h 50"/>
                <a:gd name="T36" fmla="*/ 44 w 92"/>
                <a:gd name="T37" fmla="*/ 8 h 50"/>
                <a:gd name="T38" fmla="*/ 50 w 92"/>
                <a:gd name="T39" fmla="*/ 12 h 50"/>
                <a:gd name="T40" fmla="*/ 57 w 92"/>
                <a:gd name="T41" fmla="*/ 14 h 50"/>
                <a:gd name="T42" fmla="*/ 70 w 92"/>
                <a:gd name="T43" fmla="*/ 19 h 50"/>
                <a:gd name="T44" fmla="*/ 78 w 92"/>
                <a:gd name="T45" fmla="*/ 26 h 50"/>
                <a:gd name="T46" fmla="*/ 84 w 92"/>
                <a:gd name="T47" fmla="*/ 36 h 50"/>
                <a:gd name="T48" fmla="*/ 92 w 92"/>
                <a:gd name="T49" fmla="*/ 45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2" h="50">
                  <a:moveTo>
                    <a:pt x="92" y="45"/>
                  </a:moveTo>
                  <a:lnTo>
                    <a:pt x="84" y="50"/>
                  </a:lnTo>
                  <a:lnTo>
                    <a:pt x="77" y="50"/>
                  </a:lnTo>
                  <a:lnTo>
                    <a:pt x="70" y="50"/>
                  </a:lnTo>
                  <a:lnTo>
                    <a:pt x="63" y="47"/>
                  </a:lnTo>
                  <a:lnTo>
                    <a:pt x="57" y="41"/>
                  </a:lnTo>
                  <a:lnTo>
                    <a:pt x="52" y="36"/>
                  </a:lnTo>
                  <a:lnTo>
                    <a:pt x="45" y="29"/>
                  </a:lnTo>
                  <a:lnTo>
                    <a:pt x="40" y="24"/>
                  </a:lnTo>
                  <a:lnTo>
                    <a:pt x="31" y="17"/>
                  </a:lnTo>
                  <a:lnTo>
                    <a:pt x="21" y="12"/>
                  </a:lnTo>
                  <a:lnTo>
                    <a:pt x="10" y="5"/>
                  </a:lnTo>
                  <a:lnTo>
                    <a:pt x="0" y="0"/>
                  </a:lnTo>
                  <a:lnTo>
                    <a:pt x="7" y="0"/>
                  </a:lnTo>
                  <a:lnTo>
                    <a:pt x="14" y="1"/>
                  </a:lnTo>
                  <a:lnTo>
                    <a:pt x="23" y="3"/>
                  </a:lnTo>
                  <a:lnTo>
                    <a:pt x="30" y="5"/>
                  </a:lnTo>
                  <a:lnTo>
                    <a:pt x="37" y="7"/>
                  </a:lnTo>
                  <a:lnTo>
                    <a:pt x="44" y="8"/>
                  </a:lnTo>
                  <a:lnTo>
                    <a:pt x="50" y="12"/>
                  </a:lnTo>
                  <a:lnTo>
                    <a:pt x="57" y="14"/>
                  </a:lnTo>
                  <a:lnTo>
                    <a:pt x="70" y="19"/>
                  </a:lnTo>
                  <a:lnTo>
                    <a:pt x="78" y="26"/>
                  </a:lnTo>
                  <a:lnTo>
                    <a:pt x="84" y="36"/>
                  </a:lnTo>
                  <a:lnTo>
                    <a:pt x="92" y="45"/>
                  </a:lnTo>
                  <a:close/>
                </a:path>
              </a:pathLst>
            </a:custGeom>
            <a:solidFill>
              <a:srgbClr val="8C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auto">
            <a:xfrm>
              <a:off x="2382" y="2365"/>
              <a:ext cx="365" cy="332"/>
            </a:xfrm>
            <a:custGeom>
              <a:avLst/>
              <a:gdLst>
                <a:gd name="T0" fmla="*/ 641 w 730"/>
                <a:gd name="T1" fmla="*/ 72 h 666"/>
                <a:gd name="T2" fmla="*/ 474 w 730"/>
                <a:gd name="T3" fmla="*/ 112 h 666"/>
                <a:gd name="T4" fmla="*/ 314 w 730"/>
                <a:gd name="T5" fmla="*/ 146 h 666"/>
                <a:gd name="T6" fmla="*/ 222 w 730"/>
                <a:gd name="T7" fmla="*/ 164 h 666"/>
                <a:gd name="T8" fmla="*/ 176 w 730"/>
                <a:gd name="T9" fmla="*/ 190 h 666"/>
                <a:gd name="T10" fmla="*/ 129 w 730"/>
                <a:gd name="T11" fmla="*/ 242 h 666"/>
                <a:gd name="T12" fmla="*/ 68 w 730"/>
                <a:gd name="T13" fmla="*/ 331 h 666"/>
                <a:gd name="T14" fmla="*/ 59 w 730"/>
                <a:gd name="T15" fmla="*/ 453 h 666"/>
                <a:gd name="T16" fmla="*/ 94 w 730"/>
                <a:gd name="T17" fmla="*/ 514 h 666"/>
                <a:gd name="T18" fmla="*/ 140 w 730"/>
                <a:gd name="T19" fmla="*/ 542 h 666"/>
                <a:gd name="T20" fmla="*/ 209 w 730"/>
                <a:gd name="T21" fmla="*/ 546 h 666"/>
                <a:gd name="T22" fmla="*/ 281 w 730"/>
                <a:gd name="T23" fmla="*/ 525 h 666"/>
                <a:gd name="T24" fmla="*/ 350 w 730"/>
                <a:gd name="T25" fmla="*/ 498 h 666"/>
                <a:gd name="T26" fmla="*/ 422 w 730"/>
                <a:gd name="T27" fmla="*/ 474 h 666"/>
                <a:gd name="T28" fmla="*/ 413 w 730"/>
                <a:gd name="T29" fmla="*/ 511 h 666"/>
                <a:gd name="T30" fmla="*/ 375 w 730"/>
                <a:gd name="T31" fmla="*/ 519 h 666"/>
                <a:gd name="T32" fmla="*/ 370 w 730"/>
                <a:gd name="T33" fmla="*/ 542 h 666"/>
                <a:gd name="T34" fmla="*/ 457 w 730"/>
                <a:gd name="T35" fmla="*/ 552 h 666"/>
                <a:gd name="T36" fmla="*/ 441 w 730"/>
                <a:gd name="T37" fmla="*/ 634 h 666"/>
                <a:gd name="T38" fmla="*/ 378 w 730"/>
                <a:gd name="T39" fmla="*/ 655 h 666"/>
                <a:gd name="T40" fmla="*/ 344 w 730"/>
                <a:gd name="T41" fmla="*/ 645 h 666"/>
                <a:gd name="T42" fmla="*/ 364 w 730"/>
                <a:gd name="T43" fmla="*/ 573 h 666"/>
                <a:gd name="T44" fmla="*/ 344 w 730"/>
                <a:gd name="T45" fmla="*/ 566 h 666"/>
                <a:gd name="T46" fmla="*/ 331 w 730"/>
                <a:gd name="T47" fmla="*/ 613 h 666"/>
                <a:gd name="T48" fmla="*/ 289 w 730"/>
                <a:gd name="T49" fmla="*/ 664 h 666"/>
                <a:gd name="T50" fmla="*/ 262 w 730"/>
                <a:gd name="T51" fmla="*/ 652 h 666"/>
                <a:gd name="T52" fmla="*/ 248 w 730"/>
                <a:gd name="T53" fmla="*/ 620 h 666"/>
                <a:gd name="T54" fmla="*/ 246 w 730"/>
                <a:gd name="T55" fmla="*/ 558 h 666"/>
                <a:gd name="T56" fmla="*/ 225 w 730"/>
                <a:gd name="T57" fmla="*/ 579 h 666"/>
                <a:gd name="T58" fmla="*/ 141 w 730"/>
                <a:gd name="T59" fmla="*/ 641 h 666"/>
                <a:gd name="T60" fmla="*/ 129 w 730"/>
                <a:gd name="T61" fmla="*/ 600 h 666"/>
                <a:gd name="T62" fmla="*/ 110 w 730"/>
                <a:gd name="T63" fmla="*/ 629 h 666"/>
                <a:gd name="T64" fmla="*/ 61 w 730"/>
                <a:gd name="T65" fmla="*/ 617 h 666"/>
                <a:gd name="T66" fmla="*/ 30 w 730"/>
                <a:gd name="T67" fmla="*/ 582 h 666"/>
                <a:gd name="T68" fmla="*/ 52 w 730"/>
                <a:gd name="T69" fmla="*/ 568 h 666"/>
                <a:gd name="T70" fmla="*/ 93 w 730"/>
                <a:gd name="T71" fmla="*/ 580 h 666"/>
                <a:gd name="T72" fmla="*/ 112 w 730"/>
                <a:gd name="T73" fmla="*/ 573 h 666"/>
                <a:gd name="T74" fmla="*/ 72 w 730"/>
                <a:gd name="T75" fmla="*/ 554 h 666"/>
                <a:gd name="T76" fmla="*/ 25 w 730"/>
                <a:gd name="T77" fmla="*/ 533 h 666"/>
                <a:gd name="T78" fmla="*/ 0 w 730"/>
                <a:gd name="T79" fmla="*/ 296 h 666"/>
                <a:gd name="T80" fmla="*/ 16 w 730"/>
                <a:gd name="T81" fmla="*/ 174 h 666"/>
                <a:gd name="T82" fmla="*/ 54 w 730"/>
                <a:gd name="T83" fmla="*/ 166 h 666"/>
                <a:gd name="T84" fmla="*/ 79 w 730"/>
                <a:gd name="T85" fmla="*/ 176 h 666"/>
                <a:gd name="T86" fmla="*/ 115 w 730"/>
                <a:gd name="T87" fmla="*/ 197 h 666"/>
                <a:gd name="T88" fmla="*/ 112 w 730"/>
                <a:gd name="T89" fmla="*/ 176 h 666"/>
                <a:gd name="T90" fmla="*/ 80 w 730"/>
                <a:gd name="T91" fmla="*/ 157 h 666"/>
                <a:gd name="T92" fmla="*/ 46 w 730"/>
                <a:gd name="T93" fmla="*/ 150 h 666"/>
                <a:gd name="T94" fmla="*/ 61 w 730"/>
                <a:gd name="T95" fmla="*/ 129 h 666"/>
                <a:gd name="T96" fmla="*/ 103 w 730"/>
                <a:gd name="T97" fmla="*/ 113 h 666"/>
                <a:gd name="T98" fmla="*/ 152 w 730"/>
                <a:gd name="T99" fmla="*/ 120 h 666"/>
                <a:gd name="T100" fmla="*/ 197 w 730"/>
                <a:gd name="T101" fmla="*/ 145 h 666"/>
                <a:gd name="T102" fmla="*/ 220 w 730"/>
                <a:gd name="T103" fmla="*/ 139 h 666"/>
                <a:gd name="T104" fmla="*/ 185 w 730"/>
                <a:gd name="T105" fmla="*/ 103 h 666"/>
                <a:gd name="T106" fmla="*/ 216 w 730"/>
                <a:gd name="T107" fmla="*/ 82 h 666"/>
                <a:gd name="T108" fmla="*/ 281 w 730"/>
                <a:gd name="T109" fmla="*/ 61 h 666"/>
                <a:gd name="T110" fmla="*/ 321 w 730"/>
                <a:gd name="T111" fmla="*/ 72 h 666"/>
                <a:gd name="T112" fmla="*/ 356 w 730"/>
                <a:gd name="T113" fmla="*/ 78 h 666"/>
                <a:gd name="T114" fmla="*/ 384 w 730"/>
                <a:gd name="T115" fmla="*/ 42 h 666"/>
                <a:gd name="T116" fmla="*/ 406 w 730"/>
                <a:gd name="T117" fmla="*/ 37 h 666"/>
                <a:gd name="T118" fmla="*/ 438 w 730"/>
                <a:gd name="T119" fmla="*/ 40 h 666"/>
                <a:gd name="T120" fmla="*/ 469 w 730"/>
                <a:gd name="T121" fmla="*/ 14 h 666"/>
                <a:gd name="T122" fmla="*/ 558 w 730"/>
                <a:gd name="T123" fmla="*/ 2 h 666"/>
                <a:gd name="T124" fmla="*/ 664 w 730"/>
                <a:gd name="T125" fmla="*/ 7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30" h="666">
                  <a:moveTo>
                    <a:pt x="730" y="47"/>
                  </a:moveTo>
                  <a:lnTo>
                    <a:pt x="706" y="54"/>
                  </a:lnTo>
                  <a:lnTo>
                    <a:pt x="676" y="63"/>
                  </a:lnTo>
                  <a:lnTo>
                    <a:pt x="641" y="72"/>
                  </a:lnTo>
                  <a:lnTo>
                    <a:pt x="603" y="82"/>
                  </a:lnTo>
                  <a:lnTo>
                    <a:pt x="561" y="92"/>
                  </a:lnTo>
                  <a:lnTo>
                    <a:pt x="520" y="101"/>
                  </a:lnTo>
                  <a:lnTo>
                    <a:pt x="474" y="112"/>
                  </a:lnTo>
                  <a:lnTo>
                    <a:pt x="432" y="120"/>
                  </a:lnTo>
                  <a:lnTo>
                    <a:pt x="389" y="129"/>
                  </a:lnTo>
                  <a:lnTo>
                    <a:pt x="349" y="138"/>
                  </a:lnTo>
                  <a:lnTo>
                    <a:pt x="314" y="146"/>
                  </a:lnTo>
                  <a:lnTo>
                    <a:pt x="281" y="152"/>
                  </a:lnTo>
                  <a:lnTo>
                    <a:pt x="255" y="159"/>
                  </a:lnTo>
                  <a:lnTo>
                    <a:pt x="234" y="162"/>
                  </a:lnTo>
                  <a:lnTo>
                    <a:pt x="222" y="164"/>
                  </a:lnTo>
                  <a:lnTo>
                    <a:pt x="216" y="166"/>
                  </a:lnTo>
                  <a:lnTo>
                    <a:pt x="202" y="171"/>
                  </a:lnTo>
                  <a:lnTo>
                    <a:pt x="188" y="180"/>
                  </a:lnTo>
                  <a:lnTo>
                    <a:pt x="176" y="190"/>
                  </a:lnTo>
                  <a:lnTo>
                    <a:pt x="164" y="202"/>
                  </a:lnTo>
                  <a:lnTo>
                    <a:pt x="152" y="216"/>
                  </a:lnTo>
                  <a:lnTo>
                    <a:pt x="140" y="228"/>
                  </a:lnTo>
                  <a:lnTo>
                    <a:pt x="129" y="242"/>
                  </a:lnTo>
                  <a:lnTo>
                    <a:pt x="117" y="253"/>
                  </a:lnTo>
                  <a:lnTo>
                    <a:pt x="98" y="277"/>
                  </a:lnTo>
                  <a:lnTo>
                    <a:pt x="82" y="303"/>
                  </a:lnTo>
                  <a:lnTo>
                    <a:pt x="68" y="331"/>
                  </a:lnTo>
                  <a:lnTo>
                    <a:pt x="59" y="361"/>
                  </a:lnTo>
                  <a:lnTo>
                    <a:pt x="54" y="390"/>
                  </a:lnTo>
                  <a:lnTo>
                    <a:pt x="54" y="422"/>
                  </a:lnTo>
                  <a:lnTo>
                    <a:pt x="59" y="453"/>
                  </a:lnTo>
                  <a:lnTo>
                    <a:pt x="70" y="483"/>
                  </a:lnTo>
                  <a:lnTo>
                    <a:pt x="77" y="495"/>
                  </a:lnTo>
                  <a:lnTo>
                    <a:pt x="86" y="505"/>
                  </a:lnTo>
                  <a:lnTo>
                    <a:pt x="94" y="514"/>
                  </a:lnTo>
                  <a:lnTo>
                    <a:pt x="105" y="523"/>
                  </a:lnTo>
                  <a:lnTo>
                    <a:pt x="115" y="530"/>
                  </a:lnTo>
                  <a:lnTo>
                    <a:pt x="127" y="537"/>
                  </a:lnTo>
                  <a:lnTo>
                    <a:pt x="140" y="542"/>
                  </a:lnTo>
                  <a:lnTo>
                    <a:pt x="152" y="546"/>
                  </a:lnTo>
                  <a:lnTo>
                    <a:pt x="171" y="547"/>
                  </a:lnTo>
                  <a:lnTo>
                    <a:pt x="190" y="547"/>
                  </a:lnTo>
                  <a:lnTo>
                    <a:pt x="209" y="546"/>
                  </a:lnTo>
                  <a:lnTo>
                    <a:pt x="228" y="544"/>
                  </a:lnTo>
                  <a:lnTo>
                    <a:pt x="246" y="539"/>
                  </a:lnTo>
                  <a:lnTo>
                    <a:pt x="263" y="533"/>
                  </a:lnTo>
                  <a:lnTo>
                    <a:pt x="281" y="525"/>
                  </a:lnTo>
                  <a:lnTo>
                    <a:pt x="296" y="514"/>
                  </a:lnTo>
                  <a:lnTo>
                    <a:pt x="314" y="509"/>
                  </a:lnTo>
                  <a:lnTo>
                    <a:pt x="333" y="504"/>
                  </a:lnTo>
                  <a:lnTo>
                    <a:pt x="350" y="498"/>
                  </a:lnTo>
                  <a:lnTo>
                    <a:pt x="370" y="493"/>
                  </a:lnTo>
                  <a:lnTo>
                    <a:pt x="387" y="488"/>
                  </a:lnTo>
                  <a:lnTo>
                    <a:pt x="404" y="481"/>
                  </a:lnTo>
                  <a:lnTo>
                    <a:pt x="422" y="474"/>
                  </a:lnTo>
                  <a:lnTo>
                    <a:pt x="439" y="465"/>
                  </a:lnTo>
                  <a:lnTo>
                    <a:pt x="431" y="502"/>
                  </a:lnTo>
                  <a:lnTo>
                    <a:pt x="422" y="507"/>
                  </a:lnTo>
                  <a:lnTo>
                    <a:pt x="413" y="511"/>
                  </a:lnTo>
                  <a:lnTo>
                    <a:pt x="403" y="512"/>
                  </a:lnTo>
                  <a:lnTo>
                    <a:pt x="392" y="514"/>
                  </a:lnTo>
                  <a:lnTo>
                    <a:pt x="384" y="516"/>
                  </a:lnTo>
                  <a:lnTo>
                    <a:pt x="375" y="519"/>
                  </a:lnTo>
                  <a:lnTo>
                    <a:pt x="366" y="525"/>
                  </a:lnTo>
                  <a:lnTo>
                    <a:pt x="359" y="532"/>
                  </a:lnTo>
                  <a:lnTo>
                    <a:pt x="361" y="537"/>
                  </a:lnTo>
                  <a:lnTo>
                    <a:pt x="370" y="542"/>
                  </a:lnTo>
                  <a:lnTo>
                    <a:pt x="382" y="546"/>
                  </a:lnTo>
                  <a:lnTo>
                    <a:pt x="391" y="547"/>
                  </a:lnTo>
                  <a:lnTo>
                    <a:pt x="441" y="532"/>
                  </a:lnTo>
                  <a:lnTo>
                    <a:pt x="457" y="552"/>
                  </a:lnTo>
                  <a:lnTo>
                    <a:pt x="460" y="577"/>
                  </a:lnTo>
                  <a:lnTo>
                    <a:pt x="459" y="603"/>
                  </a:lnTo>
                  <a:lnTo>
                    <a:pt x="457" y="629"/>
                  </a:lnTo>
                  <a:lnTo>
                    <a:pt x="441" y="634"/>
                  </a:lnTo>
                  <a:lnTo>
                    <a:pt x="425" y="640"/>
                  </a:lnTo>
                  <a:lnTo>
                    <a:pt x="410" y="645"/>
                  </a:lnTo>
                  <a:lnTo>
                    <a:pt x="394" y="650"/>
                  </a:lnTo>
                  <a:lnTo>
                    <a:pt x="378" y="655"/>
                  </a:lnTo>
                  <a:lnTo>
                    <a:pt x="363" y="659"/>
                  </a:lnTo>
                  <a:lnTo>
                    <a:pt x="347" y="664"/>
                  </a:lnTo>
                  <a:lnTo>
                    <a:pt x="330" y="666"/>
                  </a:lnTo>
                  <a:lnTo>
                    <a:pt x="344" y="645"/>
                  </a:lnTo>
                  <a:lnTo>
                    <a:pt x="352" y="622"/>
                  </a:lnTo>
                  <a:lnTo>
                    <a:pt x="359" y="600"/>
                  </a:lnTo>
                  <a:lnTo>
                    <a:pt x="370" y="579"/>
                  </a:lnTo>
                  <a:lnTo>
                    <a:pt x="364" y="573"/>
                  </a:lnTo>
                  <a:lnTo>
                    <a:pt x="363" y="566"/>
                  </a:lnTo>
                  <a:lnTo>
                    <a:pt x="357" y="559"/>
                  </a:lnTo>
                  <a:lnTo>
                    <a:pt x="349" y="559"/>
                  </a:lnTo>
                  <a:lnTo>
                    <a:pt x="344" y="566"/>
                  </a:lnTo>
                  <a:lnTo>
                    <a:pt x="342" y="577"/>
                  </a:lnTo>
                  <a:lnTo>
                    <a:pt x="342" y="586"/>
                  </a:lnTo>
                  <a:lnTo>
                    <a:pt x="340" y="594"/>
                  </a:lnTo>
                  <a:lnTo>
                    <a:pt x="331" y="613"/>
                  </a:lnTo>
                  <a:lnTo>
                    <a:pt x="324" y="631"/>
                  </a:lnTo>
                  <a:lnTo>
                    <a:pt x="314" y="648"/>
                  </a:lnTo>
                  <a:lnTo>
                    <a:pt x="298" y="664"/>
                  </a:lnTo>
                  <a:lnTo>
                    <a:pt x="289" y="664"/>
                  </a:lnTo>
                  <a:lnTo>
                    <a:pt x="281" y="664"/>
                  </a:lnTo>
                  <a:lnTo>
                    <a:pt x="274" y="661"/>
                  </a:lnTo>
                  <a:lnTo>
                    <a:pt x="267" y="655"/>
                  </a:lnTo>
                  <a:lnTo>
                    <a:pt x="262" y="652"/>
                  </a:lnTo>
                  <a:lnTo>
                    <a:pt x="255" y="647"/>
                  </a:lnTo>
                  <a:lnTo>
                    <a:pt x="248" y="641"/>
                  </a:lnTo>
                  <a:lnTo>
                    <a:pt x="241" y="638"/>
                  </a:lnTo>
                  <a:lnTo>
                    <a:pt x="248" y="620"/>
                  </a:lnTo>
                  <a:lnTo>
                    <a:pt x="251" y="600"/>
                  </a:lnTo>
                  <a:lnTo>
                    <a:pt x="253" y="580"/>
                  </a:lnTo>
                  <a:lnTo>
                    <a:pt x="249" y="561"/>
                  </a:lnTo>
                  <a:lnTo>
                    <a:pt x="246" y="558"/>
                  </a:lnTo>
                  <a:lnTo>
                    <a:pt x="242" y="556"/>
                  </a:lnTo>
                  <a:lnTo>
                    <a:pt x="237" y="556"/>
                  </a:lnTo>
                  <a:lnTo>
                    <a:pt x="234" y="558"/>
                  </a:lnTo>
                  <a:lnTo>
                    <a:pt x="225" y="579"/>
                  </a:lnTo>
                  <a:lnTo>
                    <a:pt x="218" y="600"/>
                  </a:lnTo>
                  <a:lnTo>
                    <a:pt x="209" y="619"/>
                  </a:lnTo>
                  <a:lnTo>
                    <a:pt x="195" y="636"/>
                  </a:lnTo>
                  <a:lnTo>
                    <a:pt x="141" y="641"/>
                  </a:lnTo>
                  <a:lnTo>
                    <a:pt x="141" y="631"/>
                  </a:lnTo>
                  <a:lnTo>
                    <a:pt x="141" y="617"/>
                  </a:lnTo>
                  <a:lnTo>
                    <a:pt x="138" y="607"/>
                  </a:lnTo>
                  <a:lnTo>
                    <a:pt x="129" y="600"/>
                  </a:lnTo>
                  <a:lnTo>
                    <a:pt x="122" y="605"/>
                  </a:lnTo>
                  <a:lnTo>
                    <a:pt x="119" y="612"/>
                  </a:lnTo>
                  <a:lnTo>
                    <a:pt x="115" y="622"/>
                  </a:lnTo>
                  <a:lnTo>
                    <a:pt x="110" y="629"/>
                  </a:lnTo>
                  <a:lnTo>
                    <a:pt x="96" y="631"/>
                  </a:lnTo>
                  <a:lnTo>
                    <a:pt x="84" y="627"/>
                  </a:lnTo>
                  <a:lnTo>
                    <a:pt x="72" y="624"/>
                  </a:lnTo>
                  <a:lnTo>
                    <a:pt x="61" y="617"/>
                  </a:lnTo>
                  <a:lnTo>
                    <a:pt x="52" y="610"/>
                  </a:lnTo>
                  <a:lnTo>
                    <a:pt x="44" y="601"/>
                  </a:lnTo>
                  <a:lnTo>
                    <a:pt x="37" y="591"/>
                  </a:lnTo>
                  <a:lnTo>
                    <a:pt x="30" y="582"/>
                  </a:lnTo>
                  <a:lnTo>
                    <a:pt x="21" y="559"/>
                  </a:lnTo>
                  <a:lnTo>
                    <a:pt x="32" y="563"/>
                  </a:lnTo>
                  <a:lnTo>
                    <a:pt x="42" y="565"/>
                  </a:lnTo>
                  <a:lnTo>
                    <a:pt x="52" y="568"/>
                  </a:lnTo>
                  <a:lnTo>
                    <a:pt x="63" y="572"/>
                  </a:lnTo>
                  <a:lnTo>
                    <a:pt x="72" y="575"/>
                  </a:lnTo>
                  <a:lnTo>
                    <a:pt x="82" y="579"/>
                  </a:lnTo>
                  <a:lnTo>
                    <a:pt x="93" y="580"/>
                  </a:lnTo>
                  <a:lnTo>
                    <a:pt x="103" y="582"/>
                  </a:lnTo>
                  <a:lnTo>
                    <a:pt x="107" y="579"/>
                  </a:lnTo>
                  <a:lnTo>
                    <a:pt x="110" y="577"/>
                  </a:lnTo>
                  <a:lnTo>
                    <a:pt x="112" y="573"/>
                  </a:lnTo>
                  <a:lnTo>
                    <a:pt x="110" y="568"/>
                  </a:lnTo>
                  <a:lnTo>
                    <a:pt x="98" y="563"/>
                  </a:lnTo>
                  <a:lnTo>
                    <a:pt x="86" y="558"/>
                  </a:lnTo>
                  <a:lnTo>
                    <a:pt x="72" y="554"/>
                  </a:lnTo>
                  <a:lnTo>
                    <a:pt x="59" y="551"/>
                  </a:lnTo>
                  <a:lnTo>
                    <a:pt x="47" y="546"/>
                  </a:lnTo>
                  <a:lnTo>
                    <a:pt x="35" y="540"/>
                  </a:lnTo>
                  <a:lnTo>
                    <a:pt x="25" y="533"/>
                  </a:lnTo>
                  <a:lnTo>
                    <a:pt x="14" y="523"/>
                  </a:lnTo>
                  <a:lnTo>
                    <a:pt x="9" y="448"/>
                  </a:lnTo>
                  <a:lnTo>
                    <a:pt x="4" y="373"/>
                  </a:lnTo>
                  <a:lnTo>
                    <a:pt x="0" y="296"/>
                  </a:lnTo>
                  <a:lnTo>
                    <a:pt x="2" y="214"/>
                  </a:lnTo>
                  <a:lnTo>
                    <a:pt x="4" y="199"/>
                  </a:lnTo>
                  <a:lnTo>
                    <a:pt x="9" y="187"/>
                  </a:lnTo>
                  <a:lnTo>
                    <a:pt x="16" y="174"/>
                  </a:lnTo>
                  <a:lnTo>
                    <a:pt x="28" y="164"/>
                  </a:lnTo>
                  <a:lnTo>
                    <a:pt x="39" y="164"/>
                  </a:lnTo>
                  <a:lnTo>
                    <a:pt x="47" y="164"/>
                  </a:lnTo>
                  <a:lnTo>
                    <a:pt x="54" y="166"/>
                  </a:lnTo>
                  <a:lnTo>
                    <a:pt x="61" y="167"/>
                  </a:lnTo>
                  <a:lnTo>
                    <a:pt x="68" y="171"/>
                  </a:lnTo>
                  <a:lnTo>
                    <a:pt x="73" y="173"/>
                  </a:lnTo>
                  <a:lnTo>
                    <a:pt x="79" y="176"/>
                  </a:lnTo>
                  <a:lnTo>
                    <a:pt x="86" y="178"/>
                  </a:lnTo>
                  <a:lnTo>
                    <a:pt x="96" y="183"/>
                  </a:lnTo>
                  <a:lnTo>
                    <a:pt x="107" y="190"/>
                  </a:lnTo>
                  <a:lnTo>
                    <a:pt x="115" y="197"/>
                  </a:lnTo>
                  <a:lnTo>
                    <a:pt x="126" y="204"/>
                  </a:lnTo>
                  <a:lnTo>
                    <a:pt x="126" y="194"/>
                  </a:lnTo>
                  <a:lnTo>
                    <a:pt x="120" y="185"/>
                  </a:lnTo>
                  <a:lnTo>
                    <a:pt x="112" y="176"/>
                  </a:lnTo>
                  <a:lnTo>
                    <a:pt x="105" y="167"/>
                  </a:lnTo>
                  <a:lnTo>
                    <a:pt x="96" y="164"/>
                  </a:lnTo>
                  <a:lnTo>
                    <a:pt x="89" y="160"/>
                  </a:lnTo>
                  <a:lnTo>
                    <a:pt x="80" y="157"/>
                  </a:lnTo>
                  <a:lnTo>
                    <a:pt x="72" y="153"/>
                  </a:lnTo>
                  <a:lnTo>
                    <a:pt x="63" y="152"/>
                  </a:lnTo>
                  <a:lnTo>
                    <a:pt x="54" y="150"/>
                  </a:lnTo>
                  <a:lnTo>
                    <a:pt x="46" y="150"/>
                  </a:lnTo>
                  <a:lnTo>
                    <a:pt x="37" y="150"/>
                  </a:lnTo>
                  <a:lnTo>
                    <a:pt x="44" y="141"/>
                  </a:lnTo>
                  <a:lnTo>
                    <a:pt x="52" y="134"/>
                  </a:lnTo>
                  <a:lnTo>
                    <a:pt x="61" y="129"/>
                  </a:lnTo>
                  <a:lnTo>
                    <a:pt x="72" y="122"/>
                  </a:lnTo>
                  <a:lnTo>
                    <a:pt x="82" y="119"/>
                  </a:lnTo>
                  <a:lnTo>
                    <a:pt x="93" y="115"/>
                  </a:lnTo>
                  <a:lnTo>
                    <a:pt x="103" y="113"/>
                  </a:lnTo>
                  <a:lnTo>
                    <a:pt x="113" y="112"/>
                  </a:lnTo>
                  <a:lnTo>
                    <a:pt x="126" y="113"/>
                  </a:lnTo>
                  <a:lnTo>
                    <a:pt x="140" y="117"/>
                  </a:lnTo>
                  <a:lnTo>
                    <a:pt x="152" y="120"/>
                  </a:lnTo>
                  <a:lnTo>
                    <a:pt x="164" y="124"/>
                  </a:lnTo>
                  <a:lnTo>
                    <a:pt x="174" y="131"/>
                  </a:lnTo>
                  <a:lnTo>
                    <a:pt x="187" y="136"/>
                  </a:lnTo>
                  <a:lnTo>
                    <a:pt x="197" y="145"/>
                  </a:lnTo>
                  <a:lnTo>
                    <a:pt x="206" y="153"/>
                  </a:lnTo>
                  <a:lnTo>
                    <a:pt x="211" y="148"/>
                  </a:lnTo>
                  <a:lnTo>
                    <a:pt x="216" y="145"/>
                  </a:lnTo>
                  <a:lnTo>
                    <a:pt x="220" y="139"/>
                  </a:lnTo>
                  <a:lnTo>
                    <a:pt x="222" y="133"/>
                  </a:lnTo>
                  <a:lnTo>
                    <a:pt x="211" y="120"/>
                  </a:lnTo>
                  <a:lnTo>
                    <a:pt x="197" y="112"/>
                  </a:lnTo>
                  <a:lnTo>
                    <a:pt x="185" y="103"/>
                  </a:lnTo>
                  <a:lnTo>
                    <a:pt x="171" y="96"/>
                  </a:lnTo>
                  <a:lnTo>
                    <a:pt x="185" y="92"/>
                  </a:lnTo>
                  <a:lnTo>
                    <a:pt x="201" y="87"/>
                  </a:lnTo>
                  <a:lnTo>
                    <a:pt x="216" y="82"/>
                  </a:lnTo>
                  <a:lnTo>
                    <a:pt x="232" y="77"/>
                  </a:lnTo>
                  <a:lnTo>
                    <a:pt x="248" y="70"/>
                  </a:lnTo>
                  <a:lnTo>
                    <a:pt x="263" y="65"/>
                  </a:lnTo>
                  <a:lnTo>
                    <a:pt x="281" y="61"/>
                  </a:lnTo>
                  <a:lnTo>
                    <a:pt x="296" y="58"/>
                  </a:lnTo>
                  <a:lnTo>
                    <a:pt x="303" y="63"/>
                  </a:lnTo>
                  <a:lnTo>
                    <a:pt x="312" y="66"/>
                  </a:lnTo>
                  <a:lnTo>
                    <a:pt x="321" y="72"/>
                  </a:lnTo>
                  <a:lnTo>
                    <a:pt x="330" y="77"/>
                  </a:lnTo>
                  <a:lnTo>
                    <a:pt x="338" y="78"/>
                  </a:lnTo>
                  <a:lnTo>
                    <a:pt x="347" y="80"/>
                  </a:lnTo>
                  <a:lnTo>
                    <a:pt x="356" y="78"/>
                  </a:lnTo>
                  <a:lnTo>
                    <a:pt x="364" y="75"/>
                  </a:lnTo>
                  <a:lnTo>
                    <a:pt x="373" y="65"/>
                  </a:lnTo>
                  <a:lnTo>
                    <a:pt x="380" y="54"/>
                  </a:lnTo>
                  <a:lnTo>
                    <a:pt x="384" y="42"/>
                  </a:lnTo>
                  <a:lnTo>
                    <a:pt x="385" y="28"/>
                  </a:lnTo>
                  <a:lnTo>
                    <a:pt x="392" y="31"/>
                  </a:lnTo>
                  <a:lnTo>
                    <a:pt x="399" y="35"/>
                  </a:lnTo>
                  <a:lnTo>
                    <a:pt x="406" y="37"/>
                  </a:lnTo>
                  <a:lnTo>
                    <a:pt x="413" y="40"/>
                  </a:lnTo>
                  <a:lnTo>
                    <a:pt x="422" y="40"/>
                  </a:lnTo>
                  <a:lnTo>
                    <a:pt x="429" y="40"/>
                  </a:lnTo>
                  <a:lnTo>
                    <a:pt x="438" y="40"/>
                  </a:lnTo>
                  <a:lnTo>
                    <a:pt x="445" y="37"/>
                  </a:lnTo>
                  <a:lnTo>
                    <a:pt x="455" y="31"/>
                  </a:lnTo>
                  <a:lnTo>
                    <a:pt x="462" y="21"/>
                  </a:lnTo>
                  <a:lnTo>
                    <a:pt x="469" y="14"/>
                  </a:lnTo>
                  <a:lnTo>
                    <a:pt x="481" y="12"/>
                  </a:lnTo>
                  <a:lnTo>
                    <a:pt x="506" y="7"/>
                  </a:lnTo>
                  <a:lnTo>
                    <a:pt x="532" y="2"/>
                  </a:lnTo>
                  <a:lnTo>
                    <a:pt x="558" y="2"/>
                  </a:lnTo>
                  <a:lnTo>
                    <a:pt x="584" y="0"/>
                  </a:lnTo>
                  <a:lnTo>
                    <a:pt x="612" y="2"/>
                  </a:lnTo>
                  <a:lnTo>
                    <a:pt x="638" y="4"/>
                  </a:lnTo>
                  <a:lnTo>
                    <a:pt x="664" y="7"/>
                  </a:lnTo>
                  <a:lnTo>
                    <a:pt x="689" y="11"/>
                  </a:lnTo>
                  <a:lnTo>
                    <a:pt x="730" y="47"/>
                  </a:lnTo>
                  <a:close/>
                </a:path>
              </a:pathLst>
            </a:custGeom>
            <a:solidFill>
              <a:srgbClr val="8C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2532" y="2365"/>
              <a:ext cx="30" cy="22"/>
            </a:xfrm>
            <a:custGeom>
              <a:avLst/>
              <a:gdLst>
                <a:gd name="T0" fmla="*/ 59 w 59"/>
                <a:gd name="T1" fmla="*/ 19 h 43"/>
                <a:gd name="T2" fmla="*/ 59 w 59"/>
                <a:gd name="T3" fmla="*/ 28 h 43"/>
                <a:gd name="T4" fmla="*/ 57 w 59"/>
                <a:gd name="T5" fmla="*/ 35 h 43"/>
                <a:gd name="T6" fmla="*/ 52 w 59"/>
                <a:gd name="T7" fmla="*/ 40 h 43"/>
                <a:gd name="T8" fmla="*/ 45 w 59"/>
                <a:gd name="T9" fmla="*/ 43 h 43"/>
                <a:gd name="T10" fmla="*/ 31 w 59"/>
                <a:gd name="T11" fmla="*/ 42 h 43"/>
                <a:gd name="T12" fmla="*/ 19 w 59"/>
                <a:gd name="T13" fmla="*/ 38 h 43"/>
                <a:gd name="T14" fmla="*/ 8 w 59"/>
                <a:gd name="T15" fmla="*/ 33 h 43"/>
                <a:gd name="T16" fmla="*/ 0 w 59"/>
                <a:gd name="T17" fmla="*/ 22 h 43"/>
                <a:gd name="T18" fmla="*/ 7 w 59"/>
                <a:gd name="T19" fmla="*/ 12 h 43"/>
                <a:gd name="T20" fmla="*/ 17 w 59"/>
                <a:gd name="T21" fmla="*/ 7 h 43"/>
                <a:gd name="T22" fmla="*/ 28 w 59"/>
                <a:gd name="T23" fmla="*/ 3 h 43"/>
                <a:gd name="T24" fmla="*/ 38 w 59"/>
                <a:gd name="T25" fmla="*/ 0 h 43"/>
                <a:gd name="T26" fmla="*/ 47 w 59"/>
                <a:gd name="T27" fmla="*/ 2 h 43"/>
                <a:gd name="T28" fmla="*/ 52 w 59"/>
                <a:gd name="T29" fmla="*/ 7 h 43"/>
                <a:gd name="T30" fmla="*/ 57 w 59"/>
                <a:gd name="T31" fmla="*/ 12 h 43"/>
                <a:gd name="T32" fmla="*/ 59 w 59"/>
                <a:gd name="T33" fmla="*/ 19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9" h="43">
                  <a:moveTo>
                    <a:pt x="59" y="19"/>
                  </a:moveTo>
                  <a:lnTo>
                    <a:pt x="59" y="28"/>
                  </a:lnTo>
                  <a:lnTo>
                    <a:pt x="57" y="35"/>
                  </a:lnTo>
                  <a:lnTo>
                    <a:pt x="52" y="40"/>
                  </a:lnTo>
                  <a:lnTo>
                    <a:pt x="45" y="43"/>
                  </a:lnTo>
                  <a:lnTo>
                    <a:pt x="31" y="42"/>
                  </a:lnTo>
                  <a:lnTo>
                    <a:pt x="19" y="38"/>
                  </a:lnTo>
                  <a:lnTo>
                    <a:pt x="8" y="33"/>
                  </a:lnTo>
                  <a:lnTo>
                    <a:pt x="0" y="22"/>
                  </a:lnTo>
                  <a:lnTo>
                    <a:pt x="7" y="12"/>
                  </a:lnTo>
                  <a:lnTo>
                    <a:pt x="17" y="7"/>
                  </a:lnTo>
                  <a:lnTo>
                    <a:pt x="28" y="3"/>
                  </a:lnTo>
                  <a:lnTo>
                    <a:pt x="38" y="0"/>
                  </a:lnTo>
                  <a:lnTo>
                    <a:pt x="47" y="2"/>
                  </a:lnTo>
                  <a:lnTo>
                    <a:pt x="52" y="7"/>
                  </a:lnTo>
                  <a:lnTo>
                    <a:pt x="57" y="12"/>
                  </a:lnTo>
                  <a:lnTo>
                    <a:pt x="59" y="19"/>
                  </a:lnTo>
                  <a:close/>
                </a:path>
              </a:pathLst>
            </a:custGeom>
            <a:solidFill>
              <a:srgbClr val="E5A5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2483" y="2367"/>
              <a:ext cx="21" cy="16"/>
            </a:xfrm>
            <a:custGeom>
              <a:avLst/>
              <a:gdLst>
                <a:gd name="T0" fmla="*/ 42 w 42"/>
                <a:gd name="T1" fmla="*/ 11 h 32"/>
                <a:gd name="T2" fmla="*/ 39 w 42"/>
                <a:gd name="T3" fmla="*/ 21 h 32"/>
                <a:gd name="T4" fmla="*/ 32 w 42"/>
                <a:gd name="T5" fmla="*/ 26 h 32"/>
                <a:gd name="T6" fmla="*/ 20 w 42"/>
                <a:gd name="T7" fmla="*/ 28 h 32"/>
                <a:gd name="T8" fmla="*/ 9 w 42"/>
                <a:gd name="T9" fmla="*/ 32 h 32"/>
                <a:gd name="T10" fmla="*/ 0 w 42"/>
                <a:gd name="T11" fmla="*/ 32 h 32"/>
                <a:gd name="T12" fmla="*/ 9 w 42"/>
                <a:gd name="T13" fmla="*/ 19 h 32"/>
                <a:gd name="T14" fmla="*/ 21 w 42"/>
                <a:gd name="T15" fmla="*/ 6 h 32"/>
                <a:gd name="T16" fmla="*/ 32 w 42"/>
                <a:gd name="T17" fmla="*/ 0 h 32"/>
                <a:gd name="T18" fmla="*/ 42 w 42"/>
                <a:gd name="T19" fmla="*/ 1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" h="32">
                  <a:moveTo>
                    <a:pt x="42" y="11"/>
                  </a:moveTo>
                  <a:lnTo>
                    <a:pt x="39" y="21"/>
                  </a:lnTo>
                  <a:lnTo>
                    <a:pt x="32" y="26"/>
                  </a:lnTo>
                  <a:lnTo>
                    <a:pt x="20" y="28"/>
                  </a:lnTo>
                  <a:lnTo>
                    <a:pt x="9" y="32"/>
                  </a:lnTo>
                  <a:lnTo>
                    <a:pt x="0" y="32"/>
                  </a:lnTo>
                  <a:lnTo>
                    <a:pt x="9" y="19"/>
                  </a:lnTo>
                  <a:lnTo>
                    <a:pt x="21" y="6"/>
                  </a:lnTo>
                  <a:lnTo>
                    <a:pt x="32" y="0"/>
                  </a:lnTo>
                  <a:lnTo>
                    <a:pt x="42" y="11"/>
                  </a:lnTo>
                  <a:close/>
                </a:path>
              </a:pathLst>
            </a:custGeom>
            <a:solidFill>
              <a:srgbClr val="E5A5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>
              <a:off x="2464" y="2392"/>
              <a:ext cx="349" cy="93"/>
            </a:xfrm>
            <a:custGeom>
              <a:avLst/>
              <a:gdLst>
                <a:gd name="T0" fmla="*/ 699 w 699"/>
                <a:gd name="T1" fmla="*/ 26 h 185"/>
                <a:gd name="T2" fmla="*/ 681 w 699"/>
                <a:gd name="T3" fmla="*/ 29 h 185"/>
                <a:gd name="T4" fmla="*/ 652 w 699"/>
                <a:gd name="T5" fmla="*/ 36 h 185"/>
                <a:gd name="T6" fmla="*/ 612 w 699"/>
                <a:gd name="T7" fmla="*/ 45 h 185"/>
                <a:gd name="T8" fmla="*/ 565 w 699"/>
                <a:gd name="T9" fmla="*/ 56 h 185"/>
                <a:gd name="T10" fmla="*/ 511 w 699"/>
                <a:gd name="T11" fmla="*/ 68 h 185"/>
                <a:gd name="T12" fmla="*/ 451 w 699"/>
                <a:gd name="T13" fmla="*/ 82 h 185"/>
                <a:gd name="T14" fmla="*/ 390 w 699"/>
                <a:gd name="T15" fmla="*/ 96 h 185"/>
                <a:gd name="T16" fmla="*/ 328 w 699"/>
                <a:gd name="T17" fmla="*/ 110 h 185"/>
                <a:gd name="T18" fmla="*/ 265 w 699"/>
                <a:gd name="T19" fmla="*/ 124 h 185"/>
                <a:gd name="T20" fmla="*/ 206 w 699"/>
                <a:gd name="T21" fmla="*/ 138 h 185"/>
                <a:gd name="T22" fmla="*/ 150 w 699"/>
                <a:gd name="T23" fmla="*/ 150 h 185"/>
                <a:gd name="T24" fmla="*/ 101 w 699"/>
                <a:gd name="T25" fmla="*/ 162 h 185"/>
                <a:gd name="T26" fmla="*/ 59 w 699"/>
                <a:gd name="T27" fmla="*/ 171 h 185"/>
                <a:gd name="T28" fmla="*/ 28 w 699"/>
                <a:gd name="T29" fmla="*/ 178 h 185"/>
                <a:gd name="T30" fmla="*/ 7 w 699"/>
                <a:gd name="T31" fmla="*/ 183 h 185"/>
                <a:gd name="T32" fmla="*/ 0 w 699"/>
                <a:gd name="T33" fmla="*/ 185 h 185"/>
                <a:gd name="T34" fmla="*/ 7 w 699"/>
                <a:gd name="T35" fmla="*/ 176 h 185"/>
                <a:gd name="T36" fmla="*/ 14 w 699"/>
                <a:gd name="T37" fmla="*/ 169 h 185"/>
                <a:gd name="T38" fmla="*/ 21 w 699"/>
                <a:gd name="T39" fmla="*/ 162 h 185"/>
                <a:gd name="T40" fmla="*/ 30 w 699"/>
                <a:gd name="T41" fmla="*/ 157 h 185"/>
                <a:gd name="T42" fmla="*/ 37 w 699"/>
                <a:gd name="T43" fmla="*/ 151 h 185"/>
                <a:gd name="T44" fmla="*/ 45 w 699"/>
                <a:gd name="T45" fmla="*/ 146 h 185"/>
                <a:gd name="T46" fmla="*/ 54 w 699"/>
                <a:gd name="T47" fmla="*/ 143 h 185"/>
                <a:gd name="T48" fmla="*/ 63 w 699"/>
                <a:gd name="T49" fmla="*/ 139 h 185"/>
                <a:gd name="T50" fmla="*/ 75 w 699"/>
                <a:gd name="T51" fmla="*/ 136 h 185"/>
                <a:gd name="T52" fmla="*/ 96 w 699"/>
                <a:gd name="T53" fmla="*/ 129 h 185"/>
                <a:gd name="T54" fmla="*/ 122 w 699"/>
                <a:gd name="T55" fmla="*/ 122 h 185"/>
                <a:gd name="T56" fmla="*/ 153 w 699"/>
                <a:gd name="T57" fmla="*/ 115 h 185"/>
                <a:gd name="T58" fmla="*/ 190 w 699"/>
                <a:gd name="T59" fmla="*/ 106 h 185"/>
                <a:gd name="T60" fmla="*/ 232 w 699"/>
                <a:gd name="T61" fmla="*/ 97 h 185"/>
                <a:gd name="T62" fmla="*/ 274 w 699"/>
                <a:gd name="T63" fmla="*/ 87 h 185"/>
                <a:gd name="T64" fmla="*/ 319 w 699"/>
                <a:gd name="T65" fmla="*/ 77 h 185"/>
                <a:gd name="T66" fmla="*/ 366 w 699"/>
                <a:gd name="T67" fmla="*/ 66 h 185"/>
                <a:gd name="T68" fmla="*/ 413 w 699"/>
                <a:gd name="T69" fmla="*/ 56 h 185"/>
                <a:gd name="T70" fmla="*/ 458 w 699"/>
                <a:gd name="T71" fmla="*/ 45 h 185"/>
                <a:gd name="T72" fmla="*/ 504 w 699"/>
                <a:gd name="T73" fmla="*/ 35 h 185"/>
                <a:gd name="T74" fmla="*/ 545 w 699"/>
                <a:gd name="T75" fmla="*/ 26 h 185"/>
                <a:gd name="T76" fmla="*/ 584 w 699"/>
                <a:gd name="T77" fmla="*/ 16 h 185"/>
                <a:gd name="T78" fmla="*/ 619 w 699"/>
                <a:gd name="T79" fmla="*/ 7 h 185"/>
                <a:gd name="T80" fmla="*/ 648 w 699"/>
                <a:gd name="T81" fmla="*/ 0 h 185"/>
                <a:gd name="T82" fmla="*/ 699 w 699"/>
                <a:gd name="T83" fmla="*/ 26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99" h="185">
                  <a:moveTo>
                    <a:pt x="699" y="26"/>
                  </a:moveTo>
                  <a:lnTo>
                    <a:pt x="681" y="29"/>
                  </a:lnTo>
                  <a:lnTo>
                    <a:pt x="652" y="36"/>
                  </a:lnTo>
                  <a:lnTo>
                    <a:pt x="612" y="45"/>
                  </a:lnTo>
                  <a:lnTo>
                    <a:pt x="565" y="56"/>
                  </a:lnTo>
                  <a:lnTo>
                    <a:pt x="511" y="68"/>
                  </a:lnTo>
                  <a:lnTo>
                    <a:pt x="451" y="82"/>
                  </a:lnTo>
                  <a:lnTo>
                    <a:pt x="390" y="96"/>
                  </a:lnTo>
                  <a:lnTo>
                    <a:pt x="328" y="110"/>
                  </a:lnTo>
                  <a:lnTo>
                    <a:pt x="265" y="124"/>
                  </a:lnTo>
                  <a:lnTo>
                    <a:pt x="206" y="138"/>
                  </a:lnTo>
                  <a:lnTo>
                    <a:pt x="150" y="150"/>
                  </a:lnTo>
                  <a:lnTo>
                    <a:pt x="101" y="162"/>
                  </a:lnTo>
                  <a:lnTo>
                    <a:pt x="59" y="171"/>
                  </a:lnTo>
                  <a:lnTo>
                    <a:pt x="28" y="178"/>
                  </a:lnTo>
                  <a:lnTo>
                    <a:pt x="7" y="183"/>
                  </a:lnTo>
                  <a:lnTo>
                    <a:pt x="0" y="185"/>
                  </a:lnTo>
                  <a:lnTo>
                    <a:pt x="7" y="176"/>
                  </a:lnTo>
                  <a:lnTo>
                    <a:pt x="14" y="169"/>
                  </a:lnTo>
                  <a:lnTo>
                    <a:pt x="21" y="162"/>
                  </a:lnTo>
                  <a:lnTo>
                    <a:pt x="30" y="157"/>
                  </a:lnTo>
                  <a:lnTo>
                    <a:pt x="37" y="151"/>
                  </a:lnTo>
                  <a:lnTo>
                    <a:pt x="45" y="146"/>
                  </a:lnTo>
                  <a:lnTo>
                    <a:pt x="54" y="143"/>
                  </a:lnTo>
                  <a:lnTo>
                    <a:pt x="63" y="139"/>
                  </a:lnTo>
                  <a:lnTo>
                    <a:pt x="75" y="136"/>
                  </a:lnTo>
                  <a:lnTo>
                    <a:pt x="96" y="129"/>
                  </a:lnTo>
                  <a:lnTo>
                    <a:pt x="122" y="122"/>
                  </a:lnTo>
                  <a:lnTo>
                    <a:pt x="153" y="115"/>
                  </a:lnTo>
                  <a:lnTo>
                    <a:pt x="190" y="106"/>
                  </a:lnTo>
                  <a:lnTo>
                    <a:pt x="232" y="97"/>
                  </a:lnTo>
                  <a:lnTo>
                    <a:pt x="274" y="87"/>
                  </a:lnTo>
                  <a:lnTo>
                    <a:pt x="319" y="77"/>
                  </a:lnTo>
                  <a:lnTo>
                    <a:pt x="366" y="66"/>
                  </a:lnTo>
                  <a:lnTo>
                    <a:pt x="413" y="56"/>
                  </a:lnTo>
                  <a:lnTo>
                    <a:pt x="458" y="45"/>
                  </a:lnTo>
                  <a:lnTo>
                    <a:pt x="504" y="35"/>
                  </a:lnTo>
                  <a:lnTo>
                    <a:pt x="545" y="26"/>
                  </a:lnTo>
                  <a:lnTo>
                    <a:pt x="584" y="16"/>
                  </a:lnTo>
                  <a:lnTo>
                    <a:pt x="619" y="7"/>
                  </a:lnTo>
                  <a:lnTo>
                    <a:pt x="648" y="0"/>
                  </a:lnTo>
                  <a:lnTo>
                    <a:pt x="699" y="26"/>
                  </a:lnTo>
                  <a:close/>
                </a:path>
              </a:pathLst>
            </a:custGeom>
            <a:solidFill>
              <a:srgbClr val="8C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3102" y="2401"/>
              <a:ext cx="18" cy="44"/>
            </a:xfrm>
            <a:custGeom>
              <a:avLst/>
              <a:gdLst>
                <a:gd name="T0" fmla="*/ 16 w 37"/>
                <a:gd name="T1" fmla="*/ 4 h 87"/>
                <a:gd name="T2" fmla="*/ 18 w 37"/>
                <a:gd name="T3" fmla="*/ 19 h 87"/>
                <a:gd name="T4" fmla="*/ 20 w 37"/>
                <a:gd name="T5" fmla="*/ 37 h 87"/>
                <a:gd name="T6" fmla="*/ 25 w 37"/>
                <a:gd name="T7" fmla="*/ 53 h 87"/>
                <a:gd name="T8" fmla="*/ 35 w 37"/>
                <a:gd name="T9" fmla="*/ 63 h 87"/>
                <a:gd name="T10" fmla="*/ 37 w 37"/>
                <a:gd name="T11" fmla="*/ 70 h 87"/>
                <a:gd name="T12" fmla="*/ 35 w 37"/>
                <a:gd name="T13" fmla="*/ 77 h 87"/>
                <a:gd name="T14" fmla="*/ 32 w 37"/>
                <a:gd name="T15" fmla="*/ 82 h 87"/>
                <a:gd name="T16" fmla="*/ 25 w 37"/>
                <a:gd name="T17" fmla="*/ 87 h 87"/>
                <a:gd name="T18" fmla="*/ 20 w 37"/>
                <a:gd name="T19" fmla="*/ 86 h 87"/>
                <a:gd name="T20" fmla="*/ 14 w 37"/>
                <a:gd name="T21" fmla="*/ 82 h 87"/>
                <a:gd name="T22" fmla="*/ 9 w 37"/>
                <a:gd name="T23" fmla="*/ 77 h 87"/>
                <a:gd name="T24" fmla="*/ 6 w 37"/>
                <a:gd name="T25" fmla="*/ 72 h 87"/>
                <a:gd name="T26" fmla="*/ 0 w 37"/>
                <a:gd name="T27" fmla="*/ 54 h 87"/>
                <a:gd name="T28" fmla="*/ 2 w 37"/>
                <a:gd name="T29" fmla="*/ 37 h 87"/>
                <a:gd name="T30" fmla="*/ 4 w 37"/>
                <a:gd name="T31" fmla="*/ 18 h 87"/>
                <a:gd name="T32" fmla="*/ 6 w 37"/>
                <a:gd name="T33" fmla="*/ 0 h 87"/>
                <a:gd name="T34" fmla="*/ 16 w 37"/>
                <a:gd name="T35" fmla="*/ 4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" h="87">
                  <a:moveTo>
                    <a:pt x="16" y="4"/>
                  </a:moveTo>
                  <a:lnTo>
                    <a:pt x="18" y="19"/>
                  </a:lnTo>
                  <a:lnTo>
                    <a:pt x="20" y="37"/>
                  </a:lnTo>
                  <a:lnTo>
                    <a:pt x="25" y="53"/>
                  </a:lnTo>
                  <a:lnTo>
                    <a:pt x="35" y="63"/>
                  </a:lnTo>
                  <a:lnTo>
                    <a:pt x="37" y="70"/>
                  </a:lnTo>
                  <a:lnTo>
                    <a:pt x="35" y="77"/>
                  </a:lnTo>
                  <a:lnTo>
                    <a:pt x="32" y="82"/>
                  </a:lnTo>
                  <a:lnTo>
                    <a:pt x="25" y="87"/>
                  </a:lnTo>
                  <a:lnTo>
                    <a:pt x="20" y="86"/>
                  </a:lnTo>
                  <a:lnTo>
                    <a:pt x="14" y="82"/>
                  </a:lnTo>
                  <a:lnTo>
                    <a:pt x="9" y="77"/>
                  </a:lnTo>
                  <a:lnTo>
                    <a:pt x="6" y="72"/>
                  </a:lnTo>
                  <a:lnTo>
                    <a:pt x="0" y="54"/>
                  </a:lnTo>
                  <a:lnTo>
                    <a:pt x="2" y="37"/>
                  </a:lnTo>
                  <a:lnTo>
                    <a:pt x="4" y="18"/>
                  </a:lnTo>
                  <a:lnTo>
                    <a:pt x="6" y="0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3393" y="2414"/>
              <a:ext cx="48" cy="24"/>
            </a:xfrm>
            <a:custGeom>
              <a:avLst/>
              <a:gdLst>
                <a:gd name="T0" fmla="*/ 96 w 96"/>
                <a:gd name="T1" fmla="*/ 14 h 47"/>
                <a:gd name="T2" fmla="*/ 95 w 96"/>
                <a:gd name="T3" fmla="*/ 20 h 47"/>
                <a:gd name="T4" fmla="*/ 84 w 96"/>
                <a:gd name="T5" fmla="*/ 30 h 47"/>
                <a:gd name="T6" fmla="*/ 68 w 96"/>
                <a:gd name="T7" fmla="*/ 40 h 47"/>
                <a:gd name="T8" fmla="*/ 53 w 96"/>
                <a:gd name="T9" fmla="*/ 47 h 47"/>
                <a:gd name="T10" fmla="*/ 44 w 96"/>
                <a:gd name="T11" fmla="*/ 47 h 47"/>
                <a:gd name="T12" fmla="*/ 34 w 96"/>
                <a:gd name="T13" fmla="*/ 46 h 47"/>
                <a:gd name="T14" fmla="*/ 23 w 96"/>
                <a:gd name="T15" fmla="*/ 42 h 47"/>
                <a:gd name="T16" fmla="*/ 14 w 96"/>
                <a:gd name="T17" fmla="*/ 37 h 47"/>
                <a:gd name="T18" fmla="*/ 6 w 96"/>
                <a:gd name="T19" fmla="*/ 28 h 47"/>
                <a:gd name="T20" fmla="*/ 2 w 96"/>
                <a:gd name="T21" fmla="*/ 20 h 47"/>
                <a:gd name="T22" fmla="*/ 0 w 96"/>
                <a:gd name="T23" fmla="*/ 9 h 47"/>
                <a:gd name="T24" fmla="*/ 0 w 96"/>
                <a:gd name="T25" fmla="*/ 0 h 47"/>
                <a:gd name="T26" fmla="*/ 13 w 96"/>
                <a:gd name="T27" fmla="*/ 4 h 47"/>
                <a:gd name="T28" fmla="*/ 23 w 96"/>
                <a:gd name="T29" fmla="*/ 9 h 47"/>
                <a:gd name="T30" fmla="*/ 35 w 96"/>
                <a:gd name="T31" fmla="*/ 13 h 47"/>
                <a:gd name="T32" fmla="*/ 49 w 96"/>
                <a:gd name="T33" fmla="*/ 14 h 47"/>
                <a:gd name="T34" fmla="*/ 61 w 96"/>
                <a:gd name="T35" fmla="*/ 18 h 47"/>
                <a:gd name="T36" fmla="*/ 74 w 96"/>
                <a:gd name="T37" fmla="*/ 18 h 47"/>
                <a:gd name="T38" fmla="*/ 84 w 96"/>
                <a:gd name="T39" fmla="*/ 18 h 47"/>
                <a:gd name="T40" fmla="*/ 96 w 96"/>
                <a:gd name="T41" fmla="*/ 1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6" h="47">
                  <a:moveTo>
                    <a:pt x="96" y="14"/>
                  </a:moveTo>
                  <a:lnTo>
                    <a:pt x="95" y="20"/>
                  </a:lnTo>
                  <a:lnTo>
                    <a:pt x="84" y="30"/>
                  </a:lnTo>
                  <a:lnTo>
                    <a:pt x="68" y="40"/>
                  </a:lnTo>
                  <a:lnTo>
                    <a:pt x="53" y="47"/>
                  </a:lnTo>
                  <a:lnTo>
                    <a:pt x="44" y="47"/>
                  </a:lnTo>
                  <a:lnTo>
                    <a:pt x="34" y="46"/>
                  </a:lnTo>
                  <a:lnTo>
                    <a:pt x="23" y="42"/>
                  </a:lnTo>
                  <a:lnTo>
                    <a:pt x="14" y="37"/>
                  </a:lnTo>
                  <a:lnTo>
                    <a:pt x="6" y="28"/>
                  </a:lnTo>
                  <a:lnTo>
                    <a:pt x="2" y="20"/>
                  </a:lnTo>
                  <a:lnTo>
                    <a:pt x="0" y="9"/>
                  </a:lnTo>
                  <a:lnTo>
                    <a:pt x="0" y="0"/>
                  </a:lnTo>
                  <a:lnTo>
                    <a:pt x="13" y="4"/>
                  </a:lnTo>
                  <a:lnTo>
                    <a:pt x="23" y="9"/>
                  </a:lnTo>
                  <a:lnTo>
                    <a:pt x="35" y="13"/>
                  </a:lnTo>
                  <a:lnTo>
                    <a:pt x="49" y="14"/>
                  </a:lnTo>
                  <a:lnTo>
                    <a:pt x="61" y="18"/>
                  </a:lnTo>
                  <a:lnTo>
                    <a:pt x="74" y="18"/>
                  </a:lnTo>
                  <a:lnTo>
                    <a:pt x="84" y="18"/>
                  </a:lnTo>
                  <a:lnTo>
                    <a:pt x="96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2721" y="2412"/>
              <a:ext cx="173" cy="125"/>
            </a:xfrm>
            <a:custGeom>
              <a:avLst/>
              <a:gdLst>
                <a:gd name="T0" fmla="*/ 345 w 347"/>
                <a:gd name="T1" fmla="*/ 165 h 249"/>
                <a:gd name="T2" fmla="*/ 244 w 347"/>
                <a:gd name="T3" fmla="*/ 197 h 249"/>
                <a:gd name="T4" fmla="*/ 246 w 347"/>
                <a:gd name="T5" fmla="*/ 179 h 249"/>
                <a:gd name="T6" fmla="*/ 246 w 347"/>
                <a:gd name="T7" fmla="*/ 160 h 249"/>
                <a:gd name="T8" fmla="*/ 246 w 347"/>
                <a:gd name="T9" fmla="*/ 141 h 249"/>
                <a:gd name="T10" fmla="*/ 246 w 347"/>
                <a:gd name="T11" fmla="*/ 124 h 249"/>
                <a:gd name="T12" fmla="*/ 241 w 347"/>
                <a:gd name="T13" fmla="*/ 120 h 249"/>
                <a:gd name="T14" fmla="*/ 228 w 347"/>
                <a:gd name="T15" fmla="*/ 120 h 249"/>
                <a:gd name="T16" fmla="*/ 214 w 347"/>
                <a:gd name="T17" fmla="*/ 122 h 249"/>
                <a:gd name="T18" fmla="*/ 197 w 347"/>
                <a:gd name="T19" fmla="*/ 125 h 249"/>
                <a:gd name="T20" fmla="*/ 178 w 347"/>
                <a:gd name="T21" fmla="*/ 131 h 249"/>
                <a:gd name="T22" fmla="*/ 159 w 347"/>
                <a:gd name="T23" fmla="*/ 136 h 249"/>
                <a:gd name="T24" fmla="*/ 141 w 347"/>
                <a:gd name="T25" fmla="*/ 141 h 249"/>
                <a:gd name="T26" fmla="*/ 127 w 347"/>
                <a:gd name="T27" fmla="*/ 146 h 249"/>
                <a:gd name="T28" fmla="*/ 124 w 347"/>
                <a:gd name="T29" fmla="*/ 171 h 249"/>
                <a:gd name="T30" fmla="*/ 120 w 347"/>
                <a:gd name="T31" fmla="*/ 193 h 249"/>
                <a:gd name="T32" fmla="*/ 113 w 347"/>
                <a:gd name="T33" fmla="*/ 216 h 249"/>
                <a:gd name="T34" fmla="*/ 106 w 347"/>
                <a:gd name="T35" fmla="*/ 239 h 249"/>
                <a:gd name="T36" fmla="*/ 75 w 347"/>
                <a:gd name="T37" fmla="*/ 249 h 249"/>
                <a:gd name="T38" fmla="*/ 72 w 347"/>
                <a:gd name="T39" fmla="*/ 240 h 249"/>
                <a:gd name="T40" fmla="*/ 68 w 347"/>
                <a:gd name="T41" fmla="*/ 235 h 249"/>
                <a:gd name="T42" fmla="*/ 65 w 347"/>
                <a:gd name="T43" fmla="*/ 228 h 249"/>
                <a:gd name="T44" fmla="*/ 56 w 347"/>
                <a:gd name="T45" fmla="*/ 221 h 249"/>
                <a:gd name="T46" fmla="*/ 38 w 347"/>
                <a:gd name="T47" fmla="*/ 218 h 249"/>
                <a:gd name="T48" fmla="*/ 35 w 347"/>
                <a:gd name="T49" fmla="*/ 178 h 249"/>
                <a:gd name="T50" fmla="*/ 30 w 347"/>
                <a:gd name="T51" fmla="*/ 136 h 249"/>
                <a:gd name="T52" fmla="*/ 19 w 347"/>
                <a:gd name="T53" fmla="*/ 96 h 249"/>
                <a:gd name="T54" fmla="*/ 0 w 347"/>
                <a:gd name="T55" fmla="*/ 63 h 249"/>
                <a:gd name="T56" fmla="*/ 11 w 347"/>
                <a:gd name="T57" fmla="*/ 61 h 249"/>
                <a:gd name="T58" fmla="*/ 40 w 347"/>
                <a:gd name="T59" fmla="*/ 54 h 249"/>
                <a:gd name="T60" fmla="*/ 80 w 347"/>
                <a:gd name="T61" fmla="*/ 45 h 249"/>
                <a:gd name="T62" fmla="*/ 127 w 347"/>
                <a:gd name="T63" fmla="*/ 35 h 249"/>
                <a:gd name="T64" fmla="*/ 176 w 347"/>
                <a:gd name="T65" fmla="*/ 24 h 249"/>
                <a:gd name="T66" fmla="*/ 218 w 347"/>
                <a:gd name="T67" fmla="*/ 14 h 249"/>
                <a:gd name="T68" fmla="*/ 251 w 347"/>
                <a:gd name="T69" fmla="*/ 5 h 249"/>
                <a:gd name="T70" fmla="*/ 267 w 347"/>
                <a:gd name="T71" fmla="*/ 0 h 249"/>
                <a:gd name="T72" fmla="*/ 288 w 347"/>
                <a:gd name="T73" fmla="*/ 16 h 249"/>
                <a:gd name="T74" fmla="*/ 305 w 347"/>
                <a:gd name="T75" fmla="*/ 33 h 249"/>
                <a:gd name="T76" fmla="*/ 319 w 347"/>
                <a:gd name="T77" fmla="*/ 50 h 249"/>
                <a:gd name="T78" fmla="*/ 329 w 347"/>
                <a:gd name="T79" fmla="*/ 71 h 249"/>
                <a:gd name="T80" fmla="*/ 338 w 347"/>
                <a:gd name="T81" fmla="*/ 94 h 249"/>
                <a:gd name="T82" fmla="*/ 343 w 347"/>
                <a:gd name="T83" fmla="*/ 117 h 249"/>
                <a:gd name="T84" fmla="*/ 347 w 347"/>
                <a:gd name="T85" fmla="*/ 141 h 249"/>
                <a:gd name="T86" fmla="*/ 345 w 347"/>
                <a:gd name="T87" fmla="*/ 165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47" h="249">
                  <a:moveTo>
                    <a:pt x="345" y="165"/>
                  </a:moveTo>
                  <a:lnTo>
                    <a:pt x="244" y="197"/>
                  </a:lnTo>
                  <a:lnTo>
                    <a:pt x="246" y="179"/>
                  </a:lnTo>
                  <a:lnTo>
                    <a:pt x="246" y="160"/>
                  </a:lnTo>
                  <a:lnTo>
                    <a:pt x="246" y="141"/>
                  </a:lnTo>
                  <a:lnTo>
                    <a:pt x="246" y="124"/>
                  </a:lnTo>
                  <a:lnTo>
                    <a:pt x="241" y="120"/>
                  </a:lnTo>
                  <a:lnTo>
                    <a:pt x="228" y="120"/>
                  </a:lnTo>
                  <a:lnTo>
                    <a:pt x="214" y="122"/>
                  </a:lnTo>
                  <a:lnTo>
                    <a:pt x="197" y="125"/>
                  </a:lnTo>
                  <a:lnTo>
                    <a:pt x="178" y="131"/>
                  </a:lnTo>
                  <a:lnTo>
                    <a:pt x="159" y="136"/>
                  </a:lnTo>
                  <a:lnTo>
                    <a:pt x="141" y="141"/>
                  </a:lnTo>
                  <a:lnTo>
                    <a:pt x="127" y="146"/>
                  </a:lnTo>
                  <a:lnTo>
                    <a:pt x="124" y="171"/>
                  </a:lnTo>
                  <a:lnTo>
                    <a:pt x="120" y="193"/>
                  </a:lnTo>
                  <a:lnTo>
                    <a:pt x="113" y="216"/>
                  </a:lnTo>
                  <a:lnTo>
                    <a:pt x="106" y="239"/>
                  </a:lnTo>
                  <a:lnTo>
                    <a:pt x="75" y="249"/>
                  </a:lnTo>
                  <a:lnTo>
                    <a:pt x="72" y="240"/>
                  </a:lnTo>
                  <a:lnTo>
                    <a:pt x="68" y="235"/>
                  </a:lnTo>
                  <a:lnTo>
                    <a:pt x="65" y="228"/>
                  </a:lnTo>
                  <a:lnTo>
                    <a:pt x="56" y="221"/>
                  </a:lnTo>
                  <a:lnTo>
                    <a:pt x="38" y="218"/>
                  </a:lnTo>
                  <a:lnTo>
                    <a:pt x="35" y="178"/>
                  </a:lnTo>
                  <a:lnTo>
                    <a:pt x="30" y="136"/>
                  </a:lnTo>
                  <a:lnTo>
                    <a:pt x="19" y="96"/>
                  </a:lnTo>
                  <a:lnTo>
                    <a:pt x="0" y="63"/>
                  </a:lnTo>
                  <a:lnTo>
                    <a:pt x="11" y="61"/>
                  </a:lnTo>
                  <a:lnTo>
                    <a:pt x="40" y="54"/>
                  </a:lnTo>
                  <a:lnTo>
                    <a:pt x="80" y="45"/>
                  </a:lnTo>
                  <a:lnTo>
                    <a:pt x="127" y="35"/>
                  </a:lnTo>
                  <a:lnTo>
                    <a:pt x="176" y="24"/>
                  </a:lnTo>
                  <a:lnTo>
                    <a:pt x="218" y="14"/>
                  </a:lnTo>
                  <a:lnTo>
                    <a:pt x="251" y="5"/>
                  </a:lnTo>
                  <a:lnTo>
                    <a:pt x="267" y="0"/>
                  </a:lnTo>
                  <a:lnTo>
                    <a:pt x="288" y="16"/>
                  </a:lnTo>
                  <a:lnTo>
                    <a:pt x="305" y="33"/>
                  </a:lnTo>
                  <a:lnTo>
                    <a:pt x="319" y="50"/>
                  </a:lnTo>
                  <a:lnTo>
                    <a:pt x="329" y="71"/>
                  </a:lnTo>
                  <a:lnTo>
                    <a:pt x="338" y="94"/>
                  </a:lnTo>
                  <a:lnTo>
                    <a:pt x="343" y="117"/>
                  </a:lnTo>
                  <a:lnTo>
                    <a:pt x="347" y="141"/>
                  </a:lnTo>
                  <a:lnTo>
                    <a:pt x="345" y="165"/>
                  </a:lnTo>
                  <a:close/>
                </a:path>
              </a:pathLst>
            </a:custGeom>
            <a:solidFill>
              <a:srgbClr val="8C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9"/>
            <p:cNvSpPr>
              <a:spLocks/>
            </p:cNvSpPr>
            <p:nvPr/>
          </p:nvSpPr>
          <p:spPr bwMode="auto">
            <a:xfrm>
              <a:off x="2927" y="2429"/>
              <a:ext cx="43" cy="21"/>
            </a:xfrm>
            <a:custGeom>
              <a:avLst/>
              <a:gdLst>
                <a:gd name="T0" fmla="*/ 85 w 85"/>
                <a:gd name="T1" fmla="*/ 4 h 42"/>
                <a:gd name="T2" fmla="*/ 77 w 85"/>
                <a:gd name="T3" fmla="*/ 17 h 42"/>
                <a:gd name="T4" fmla="*/ 65 w 85"/>
                <a:gd name="T5" fmla="*/ 28 h 42"/>
                <a:gd name="T6" fmla="*/ 49 w 85"/>
                <a:gd name="T7" fmla="*/ 37 h 42"/>
                <a:gd name="T8" fmla="*/ 35 w 85"/>
                <a:gd name="T9" fmla="*/ 42 h 42"/>
                <a:gd name="T10" fmla="*/ 25 w 85"/>
                <a:gd name="T11" fmla="*/ 40 h 42"/>
                <a:gd name="T12" fmla="*/ 14 w 85"/>
                <a:gd name="T13" fmla="*/ 37 h 42"/>
                <a:gd name="T14" fmla="*/ 7 w 85"/>
                <a:gd name="T15" fmla="*/ 31 h 42"/>
                <a:gd name="T16" fmla="*/ 0 w 85"/>
                <a:gd name="T17" fmla="*/ 21 h 42"/>
                <a:gd name="T18" fmla="*/ 0 w 85"/>
                <a:gd name="T19" fmla="*/ 19 h 42"/>
                <a:gd name="T20" fmla="*/ 9 w 85"/>
                <a:gd name="T21" fmla="*/ 17 h 42"/>
                <a:gd name="T22" fmla="*/ 19 w 85"/>
                <a:gd name="T23" fmla="*/ 16 h 42"/>
                <a:gd name="T24" fmla="*/ 30 w 85"/>
                <a:gd name="T25" fmla="*/ 14 h 42"/>
                <a:gd name="T26" fmla="*/ 38 w 85"/>
                <a:gd name="T27" fmla="*/ 14 h 42"/>
                <a:gd name="T28" fmla="*/ 49 w 85"/>
                <a:gd name="T29" fmla="*/ 12 h 42"/>
                <a:gd name="T30" fmla="*/ 58 w 85"/>
                <a:gd name="T31" fmla="*/ 9 h 42"/>
                <a:gd name="T32" fmla="*/ 66 w 85"/>
                <a:gd name="T33" fmla="*/ 5 h 42"/>
                <a:gd name="T34" fmla="*/ 75 w 85"/>
                <a:gd name="T35" fmla="*/ 0 h 42"/>
                <a:gd name="T36" fmla="*/ 79 w 85"/>
                <a:gd name="T37" fmla="*/ 0 h 42"/>
                <a:gd name="T38" fmla="*/ 80 w 85"/>
                <a:gd name="T39" fmla="*/ 0 h 42"/>
                <a:gd name="T40" fmla="*/ 84 w 85"/>
                <a:gd name="T41" fmla="*/ 0 h 42"/>
                <a:gd name="T42" fmla="*/ 85 w 85"/>
                <a:gd name="T43" fmla="*/ 4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5" h="42">
                  <a:moveTo>
                    <a:pt x="85" y="4"/>
                  </a:moveTo>
                  <a:lnTo>
                    <a:pt x="77" y="17"/>
                  </a:lnTo>
                  <a:lnTo>
                    <a:pt x="65" y="28"/>
                  </a:lnTo>
                  <a:lnTo>
                    <a:pt x="49" y="37"/>
                  </a:lnTo>
                  <a:lnTo>
                    <a:pt x="35" y="42"/>
                  </a:lnTo>
                  <a:lnTo>
                    <a:pt x="25" y="40"/>
                  </a:lnTo>
                  <a:lnTo>
                    <a:pt x="14" y="37"/>
                  </a:lnTo>
                  <a:lnTo>
                    <a:pt x="7" y="31"/>
                  </a:lnTo>
                  <a:lnTo>
                    <a:pt x="0" y="21"/>
                  </a:lnTo>
                  <a:lnTo>
                    <a:pt x="0" y="19"/>
                  </a:lnTo>
                  <a:lnTo>
                    <a:pt x="9" y="17"/>
                  </a:lnTo>
                  <a:lnTo>
                    <a:pt x="19" y="16"/>
                  </a:lnTo>
                  <a:lnTo>
                    <a:pt x="30" y="14"/>
                  </a:lnTo>
                  <a:lnTo>
                    <a:pt x="38" y="14"/>
                  </a:lnTo>
                  <a:lnTo>
                    <a:pt x="49" y="12"/>
                  </a:lnTo>
                  <a:lnTo>
                    <a:pt x="58" y="9"/>
                  </a:lnTo>
                  <a:lnTo>
                    <a:pt x="66" y="5"/>
                  </a:lnTo>
                  <a:lnTo>
                    <a:pt x="75" y="0"/>
                  </a:lnTo>
                  <a:lnTo>
                    <a:pt x="79" y="0"/>
                  </a:lnTo>
                  <a:lnTo>
                    <a:pt x="80" y="0"/>
                  </a:lnTo>
                  <a:lnTo>
                    <a:pt x="84" y="0"/>
                  </a:lnTo>
                  <a:lnTo>
                    <a:pt x="85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30"/>
            <p:cNvSpPr>
              <a:spLocks/>
            </p:cNvSpPr>
            <p:nvPr/>
          </p:nvSpPr>
          <p:spPr bwMode="auto">
            <a:xfrm>
              <a:off x="3313" y="2456"/>
              <a:ext cx="52" cy="56"/>
            </a:xfrm>
            <a:custGeom>
              <a:avLst/>
              <a:gdLst>
                <a:gd name="T0" fmla="*/ 35 w 105"/>
                <a:gd name="T1" fmla="*/ 77 h 112"/>
                <a:gd name="T2" fmla="*/ 44 w 105"/>
                <a:gd name="T3" fmla="*/ 82 h 112"/>
                <a:gd name="T4" fmla="*/ 52 w 105"/>
                <a:gd name="T5" fmla="*/ 84 h 112"/>
                <a:gd name="T6" fmla="*/ 61 w 105"/>
                <a:gd name="T7" fmla="*/ 85 h 112"/>
                <a:gd name="T8" fmla="*/ 70 w 105"/>
                <a:gd name="T9" fmla="*/ 87 h 112"/>
                <a:gd name="T10" fmla="*/ 77 w 105"/>
                <a:gd name="T11" fmla="*/ 87 h 112"/>
                <a:gd name="T12" fmla="*/ 85 w 105"/>
                <a:gd name="T13" fmla="*/ 85 h 112"/>
                <a:gd name="T14" fmla="*/ 94 w 105"/>
                <a:gd name="T15" fmla="*/ 85 h 112"/>
                <a:gd name="T16" fmla="*/ 103 w 105"/>
                <a:gd name="T17" fmla="*/ 84 h 112"/>
                <a:gd name="T18" fmla="*/ 105 w 105"/>
                <a:gd name="T19" fmla="*/ 85 h 112"/>
                <a:gd name="T20" fmla="*/ 105 w 105"/>
                <a:gd name="T21" fmla="*/ 89 h 112"/>
                <a:gd name="T22" fmla="*/ 105 w 105"/>
                <a:gd name="T23" fmla="*/ 91 h 112"/>
                <a:gd name="T24" fmla="*/ 105 w 105"/>
                <a:gd name="T25" fmla="*/ 94 h 112"/>
                <a:gd name="T26" fmla="*/ 98 w 105"/>
                <a:gd name="T27" fmla="*/ 99 h 112"/>
                <a:gd name="T28" fmla="*/ 91 w 105"/>
                <a:gd name="T29" fmla="*/ 103 h 112"/>
                <a:gd name="T30" fmla="*/ 84 w 105"/>
                <a:gd name="T31" fmla="*/ 106 h 112"/>
                <a:gd name="T32" fmla="*/ 75 w 105"/>
                <a:gd name="T33" fmla="*/ 110 h 112"/>
                <a:gd name="T34" fmla="*/ 66 w 105"/>
                <a:gd name="T35" fmla="*/ 112 h 112"/>
                <a:gd name="T36" fmla="*/ 59 w 105"/>
                <a:gd name="T37" fmla="*/ 112 h 112"/>
                <a:gd name="T38" fmla="*/ 51 w 105"/>
                <a:gd name="T39" fmla="*/ 112 h 112"/>
                <a:gd name="T40" fmla="*/ 42 w 105"/>
                <a:gd name="T41" fmla="*/ 110 h 112"/>
                <a:gd name="T42" fmla="*/ 31 w 105"/>
                <a:gd name="T43" fmla="*/ 103 h 112"/>
                <a:gd name="T44" fmla="*/ 19 w 105"/>
                <a:gd name="T45" fmla="*/ 99 h 112"/>
                <a:gd name="T46" fmla="*/ 9 w 105"/>
                <a:gd name="T47" fmla="*/ 94 h 112"/>
                <a:gd name="T48" fmla="*/ 2 w 105"/>
                <a:gd name="T49" fmla="*/ 82 h 112"/>
                <a:gd name="T50" fmla="*/ 0 w 105"/>
                <a:gd name="T51" fmla="*/ 58 h 112"/>
                <a:gd name="T52" fmla="*/ 7 w 105"/>
                <a:gd name="T53" fmla="*/ 35 h 112"/>
                <a:gd name="T54" fmla="*/ 19 w 105"/>
                <a:gd name="T55" fmla="*/ 16 h 112"/>
                <a:gd name="T56" fmla="*/ 37 w 105"/>
                <a:gd name="T57" fmla="*/ 0 h 112"/>
                <a:gd name="T58" fmla="*/ 35 w 105"/>
                <a:gd name="T59" fmla="*/ 11 h 112"/>
                <a:gd name="T60" fmla="*/ 30 w 105"/>
                <a:gd name="T61" fmla="*/ 33 h 112"/>
                <a:gd name="T62" fmla="*/ 28 w 105"/>
                <a:gd name="T63" fmla="*/ 59 h 112"/>
                <a:gd name="T64" fmla="*/ 35 w 105"/>
                <a:gd name="T65" fmla="*/ 77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5" h="112">
                  <a:moveTo>
                    <a:pt x="35" y="77"/>
                  </a:moveTo>
                  <a:lnTo>
                    <a:pt x="44" y="82"/>
                  </a:lnTo>
                  <a:lnTo>
                    <a:pt x="52" y="84"/>
                  </a:lnTo>
                  <a:lnTo>
                    <a:pt x="61" y="85"/>
                  </a:lnTo>
                  <a:lnTo>
                    <a:pt x="70" y="87"/>
                  </a:lnTo>
                  <a:lnTo>
                    <a:pt x="77" y="87"/>
                  </a:lnTo>
                  <a:lnTo>
                    <a:pt x="85" y="85"/>
                  </a:lnTo>
                  <a:lnTo>
                    <a:pt x="94" y="85"/>
                  </a:lnTo>
                  <a:lnTo>
                    <a:pt x="103" y="84"/>
                  </a:lnTo>
                  <a:lnTo>
                    <a:pt x="105" y="85"/>
                  </a:lnTo>
                  <a:lnTo>
                    <a:pt x="105" y="89"/>
                  </a:lnTo>
                  <a:lnTo>
                    <a:pt x="105" y="91"/>
                  </a:lnTo>
                  <a:lnTo>
                    <a:pt x="105" y="94"/>
                  </a:lnTo>
                  <a:lnTo>
                    <a:pt x="98" y="99"/>
                  </a:lnTo>
                  <a:lnTo>
                    <a:pt x="91" y="103"/>
                  </a:lnTo>
                  <a:lnTo>
                    <a:pt x="84" y="106"/>
                  </a:lnTo>
                  <a:lnTo>
                    <a:pt x="75" y="110"/>
                  </a:lnTo>
                  <a:lnTo>
                    <a:pt x="66" y="112"/>
                  </a:lnTo>
                  <a:lnTo>
                    <a:pt x="59" y="112"/>
                  </a:lnTo>
                  <a:lnTo>
                    <a:pt x="51" y="112"/>
                  </a:lnTo>
                  <a:lnTo>
                    <a:pt x="42" y="110"/>
                  </a:lnTo>
                  <a:lnTo>
                    <a:pt x="31" y="103"/>
                  </a:lnTo>
                  <a:lnTo>
                    <a:pt x="19" y="99"/>
                  </a:lnTo>
                  <a:lnTo>
                    <a:pt x="9" y="94"/>
                  </a:lnTo>
                  <a:lnTo>
                    <a:pt x="2" y="82"/>
                  </a:lnTo>
                  <a:lnTo>
                    <a:pt x="0" y="58"/>
                  </a:lnTo>
                  <a:lnTo>
                    <a:pt x="7" y="35"/>
                  </a:lnTo>
                  <a:lnTo>
                    <a:pt x="19" y="16"/>
                  </a:lnTo>
                  <a:lnTo>
                    <a:pt x="37" y="0"/>
                  </a:lnTo>
                  <a:lnTo>
                    <a:pt x="35" y="11"/>
                  </a:lnTo>
                  <a:lnTo>
                    <a:pt x="30" y="33"/>
                  </a:lnTo>
                  <a:lnTo>
                    <a:pt x="28" y="59"/>
                  </a:lnTo>
                  <a:lnTo>
                    <a:pt x="35" y="7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2514" y="2448"/>
              <a:ext cx="212" cy="154"/>
            </a:xfrm>
            <a:custGeom>
              <a:avLst/>
              <a:gdLst>
                <a:gd name="T0" fmla="*/ 401 w 424"/>
                <a:gd name="T1" fmla="*/ 33 h 307"/>
                <a:gd name="T2" fmla="*/ 420 w 424"/>
                <a:gd name="T3" fmla="*/ 107 h 307"/>
                <a:gd name="T4" fmla="*/ 424 w 424"/>
                <a:gd name="T5" fmla="*/ 161 h 307"/>
                <a:gd name="T6" fmla="*/ 413 w 424"/>
                <a:gd name="T7" fmla="*/ 187 h 307"/>
                <a:gd name="T8" fmla="*/ 376 w 424"/>
                <a:gd name="T9" fmla="*/ 209 h 307"/>
                <a:gd name="T10" fmla="*/ 368 w 424"/>
                <a:gd name="T11" fmla="*/ 173 h 307"/>
                <a:gd name="T12" fmla="*/ 349 w 424"/>
                <a:gd name="T13" fmla="*/ 145 h 307"/>
                <a:gd name="T14" fmla="*/ 321 w 424"/>
                <a:gd name="T15" fmla="*/ 147 h 307"/>
                <a:gd name="T16" fmla="*/ 300 w 424"/>
                <a:gd name="T17" fmla="*/ 168 h 307"/>
                <a:gd name="T18" fmla="*/ 284 w 424"/>
                <a:gd name="T19" fmla="*/ 187 h 307"/>
                <a:gd name="T20" fmla="*/ 272 w 424"/>
                <a:gd name="T21" fmla="*/ 175 h 307"/>
                <a:gd name="T22" fmla="*/ 260 w 424"/>
                <a:gd name="T23" fmla="*/ 166 h 307"/>
                <a:gd name="T24" fmla="*/ 246 w 424"/>
                <a:gd name="T25" fmla="*/ 164 h 307"/>
                <a:gd name="T26" fmla="*/ 227 w 424"/>
                <a:gd name="T27" fmla="*/ 182 h 307"/>
                <a:gd name="T28" fmla="*/ 220 w 424"/>
                <a:gd name="T29" fmla="*/ 220 h 307"/>
                <a:gd name="T30" fmla="*/ 227 w 424"/>
                <a:gd name="T31" fmla="*/ 241 h 307"/>
                <a:gd name="T32" fmla="*/ 230 w 424"/>
                <a:gd name="T33" fmla="*/ 248 h 307"/>
                <a:gd name="T34" fmla="*/ 207 w 424"/>
                <a:gd name="T35" fmla="*/ 258 h 307"/>
                <a:gd name="T36" fmla="*/ 164 w 424"/>
                <a:gd name="T37" fmla="*/ 270 h 307"/>
                <a:gd name="T38" fmla="*/ 122 w 424"/>
                <a:gd name="T39" fmla="*/ 284 h 307"/>
                <a:gd name="T40" fmla="*/ 79 w 424"/>
                <a:gd name="T41" fmla="*/ 300 h 307"/>
                <a:gd name="T42" fmla="*/ 66 w 424"/>
                <a:gd name="T43" fmla="*/ 281 h 307"/>
                <a:gd name="T44" fmla="*/ 73 w 424"/>
                <a:gd name="T45" fmla="*/ 227 h 307"/>
                <a:gd name="T46" fmla="*/ 66 w 424"/>
                <a:gd name="T47" fmla="*/ 173 h 307"/>
                <a:gd name="T48" fmla="*/ 44 w 424"/>
                <a:gd name="T49" fmla="*/ 122 h 307"/>
                <a:gd name="T50" fmla="*/ 0 w 424"/>
                <a:gd name="T51" fmla="*/ 84 h 307"/>
                <a:gd name="T52" fmla="*/ 16 w 424"/>
                <a:gd name="T53" fmla="*/ 81 h 307"/>
                <a:gd name="T54" fmla="*/ 58 w 424"/>
                <a:gd name="T55" fmla="*/ 70 h 307"/>
                <a:gd name="T56" fmla="*/ 119 w 424"/>
                <a:gd name="T57" fmla="*/ 58 h 307"/>
                <a:gd name="T58" fmla="*/ 188 w 424"/>
                <a:gd name="T59" fmla="*/ 42 h 307"/>
                <a:gd name="T60" fmla="*/ 258 w 424"/>
                <a:gd name="T61" fmla="*/ 27 h 307"/>
                <a:gd name="T62" fmla="*/ 319 w 424"/>
                <a:gd name="T63" fmla="*/ 13 h 307"/>
                <a:gd name="T64" fmla="*/ 364 w 424"/>
                <a:gd name="T65" fmla="*/ 4 h 307"/>
                <a:gd name="T66" fmla="*/ 385 w 424"/>
                <a:gd name="T67" fmla="*/ 0 h 3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24" h="307">
                  <a:moveTo>
                    <a:pt x="385" y="0"/>
                  </a:moveTo>
                  <a:lnTo>
                    <a:pt x="401" y="33"/>
                  </a:lnTo>
                  <a:lnTo>
                    <a:pt x="413" y="68"/>
                  </a:lnTo>
                  <a:lnTo>
                    <a:pt x="420" y="107"/>
                  </a:lnTo>
                  <a:lnTo>
                    <a:pt x="420" y="147"/>
                  </a:lnTo>
                  <a:lnTo>
                    <a:pt x="424" y="161"/>
                  </a:lnTo>
                  <a:lnTo>
                    <a:pt x="420" y="173"/>
                  </a:lnTo>
                  <a:lnTo>
                    <a:pt x="413" y="187"/>
                  </a:lnTo>
                  <a:lnTo>
                    <a:pt x="408" y="199"/>
                  </a:lnTo>
                  <a:lnTo>
                    <a:pt x="376" y="209"/>
                  </a:lnTo>
                  <a:lnTo>
                    <a:pt x="373" y="190"/>
                  </a:lnTo>
                  <a:lnTo>
                    <a:pt x="368" y="173"/>
                  </a:lnTo>
                  <a:lnTo>
                    <a:pt x="361" y="157"/>
                  </a:lnTo>
                  <a:lnTo>
                    <a:pt x="349" y="145"/>
                  </a:lnTo>
                  <a:lnTo>
                    <a:pt x="333" y="142"/>
                  </a:lnTo>
                  <a:lnTo>
                    <a:pt x="321" y="147"/>
                  </a:lnTo>
                  <a:lnTo>
                    <a:pt x="310" y="157"/>
                  </a:lnTo>
                  <a:lnTo>
                    <a:pt x="300" y="168"/>
                  </a:lnTo>
                  <a:lnTo>
                    <a:pt x="289" y="192"/>
                  </a:lnTo>
                  <a:lnTo>
                    <a:pt x="284" y="187"/>
                  </a:lnTo>
                  <a:lnTo>
                    <a:pt x="277" y="180"/>
                  </a:lnTo>
                  <a:lnTo>
                    <a:pt x="272" y="175"/>
                  </a:lnTo>
                  <a:lnTo>
                    <a:pt x="267" y="169"/>
                  </a:lnTo>
                  <a:lnTo>
                    <a:pt x="260" y="166"/>
                  </a:lnTo>
                  <a:lnTo>
                    <a:pt x="253" y="164"/>
                  </a:lnTo>
                  <a:lnTo>
                    <a:pt x="246" y="164"/>
                  </a:lnTo>
                  <a:lnTo>
                    <a:pt x="237" y="166"/>
                  </a:lnTo>
                  <a:lnTo>
                    <a:pt x="227" y="182"/>
                  </a:lnTo>
                  <a:lnTo>
                    <a:pt x="221" y="201"/>
                  </a:lnTo>
                  <a:lnTo>
                    <a:pt x="220" y="220"/>
                  </a:lnTo>
                  <a:lnTo>
                    <a:pt x="225" y="237"/>
                  </a:lnTo>
                  <a:lnTo>
                    <a:pt x="227" y="241"/>
                  </a:lnTo>
                  <a:lnTo>
                    <a:pt x="228" y="244"/>
                  </a:lnTo>
                  <a:lnTo>
                    <a:pt x="230" y="248"/>
                  </a:lnTo>
                  <a:lnTo>
                    <a:pt x="230" y="253"/>
                  </a:lnTo>
                  <a:lnTo>
                    <a:pt x="207" y="258"/>
                  </a:lnTo>
                  <a:lnTo>
                    <a:pt x="187" y="265"/>
                  </a:lnTo>
                  <a:lnTo>
                    <a:pt x="164" y="270"/>
                  </a:lnTo>
                  <a:lnTo>
                    <a:pt x="143" y="277"/>
                  </a:lnTo>
                  <a:lnTo>
                    <a:pt x="122" y="284"/>
                  </a:lnTo>
                  <a:lnTo>
                    <a:pt x="101" y="293"/>
                  </a:lnTo>
                  <a:lnTo>
                    <a:pt x="79" y="300"/>
                  </a:lnTo>
                  <a:lnTo>
                    <a:pt x="58" y="307"/>
                  </a:lnTo>
                  <a:lnTo>
                    <a:pt x="66" y="281"/>
                  </a:lnTo>
                  <a:lnTo>
                    <a:pt x="72" y="255"/>
                  </a:lnTo>
                  <a:lnTo>
                    <a:pt x="73" y="227"/>
                  </a:lnTo>
                  <a:lnTo>
                    <a:pt x="72" y="199"/>
                  </a:lnTo>
                  <a:lnTo>
                    <a:pt x="66" y="173"/>
                  </a:lnTo>
                  <a:lnTo>
                    <a:pt x="56" y="147"/>
                  </a:lnTo>
                  <a:lnTo>
                    <a:pt x="44" y="122"/>
                  </a:lnTo>
                  <a:lnTo>
                    <a:pt x="28" y="101"/>
                  </a:lnTo>
                  <a:lnTo>
                    <a:pt x="0" y="84"/>
                  </a:lnTo>
                  <a:lnTo>
                    <a:pt x="4" y="82"/>
                  </a:lnTo>
                  <a:lnTo>
                    <a:pt x="16" y="81"/>
                  </a:lnTo>
                  <a:lnTo>
                    <a:pt x="35" y="77"/>
                  </a:lnTo>
                  <a:lnTo>
                    <a:pt x="58" y="70"/>
                  </a:lnTo>
                  <a:lnTo>
                    <a:pt x="87" y="65"/>
                  </a:lnTo>
                  <a:lnTo>
                    <a:pt x="119" y="58"/>
                  </a:lnTo>
                  <a:lnTo>
                    <a:pt x="152" y="49"/>
                  </a:lnTo>
                  <a:lnTo>
                    <a:pt x="188" y="42"/>
                  </a:lnTo>
                  <a:lnTo>
                    <a:pt x="223" y="35"/>
                  </a:lnTo>
                  <a:lnTo>
                    <a:pt x="258" y="27"/>
                  </a:lnTo>
                  <a:lnTo>
                    <a:pt x="289" y="20"/>
                  </a:lnTo>
                  <a:lnTo>
                    <a:pt x="319" y="13"/>
                  </a:lnTo>
                  <a:lnTo>
                    <a:pt x="345" y="7"/>
                  </a:lnTo>
                  <a:lnTo>
                    <a:pt x="364" y="4"/>
                  </a:lnTo>
                  <a:lnTo>
                    <a:pt x="378" y="2"/>
                  </a:lnTo>
                  <a:lnTo>
                    <a:pt x="385" y="0"/>
                  </a:lnTo>
                  <a:close/>
                </a:path>
              </a:pathLst>
            </a:custGeom>
            <a:solidFill>
              <a:srgbClr val="8C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4" name="Freeform 32"/>
            <p:cNvSpPr>
              <a:spLocks/>
            </p:cNvSpPr>
            <p:nvPr/>
          </p:nvSpPr>
          <p:spPr bwMode="auto">
            <a:xfrm>
              <a:off x="3531" y="2474"/>
              <a:ext cx="16" cy="43"/>
            </a:xfrm>
            <a:custGeom>
              <a:avLst/>
              <a:gdLst>
                <a:gd name="T0" fmla="*/ 33 w 33"/>
                <a:gd name="T1" fmla="*/ 3 h 85"/>
                <a:gd name="T2" fmla="*/ 24 w 33"/>
                <a:gd name="T3" fmla="*/ 21 h 85"/>
                <a:gd name="T4" fmla="*/ 22 w 33"/>
                <a:gd name="T5" fmla="*/ 43 h 85"/>
                <a:gd name="T6" fmla="*/ 24 w 33"/>
                <a:gd name="T7" fmla="*/ 64 h 85"/>
                <a:gd name="T8" fmla="*/ 21 w 33"/>
                <a:gd name="T9" fmla="*/ 85 h 85"/>
                <a:gd name="T10" fmla="*/ 14 w 33"/>
                <a:gd name="T11" fmla="*/ 85 h 85"/>
                <a:gd name="T12" fmla="*/ 8 w 33"/>
                <a:gd name="T13" fmla="*/ 82 h 85"/>
                <a:gd name="T14" fmla="*/ 3 w 33"/>
                <a:gd name="T15" fmla="*/ 76 h 85"/>
                <a:gd name="T16" fmla="*/ 0 w 33"/>
                <a:gd name="T17" fmla="*/ 69 h 85"/>
                <a:gd name="T18" fmla="*/ 2 w 33"/>
                <a:gd name="T19" fmla="*/ 52 h 85"/>
                <a:gd name="T20" fmla="*/ 5 w 33"/>
                <a:gd name="T21" fmla="*/ 34 h 85"/>
                <a:gd name="T22" fmla="*/ 10 w 33"/>
                <a:gd name="T23" fmla="*/ 19 h 85"/>
                <a:gd name="T24" fmla="*/ 17 w 33"/>
                <a:gd name="T25" fmla="*/ 3 h 85"/>
                <a:gd name="T26" fmla="*/ 21 w 33"/>
                <a:gd name="T27" fmla="*/ 1 h 85"/>
                <a:gd name="T28" fmla="*/ 26 w 33"/>
                <a:gd name="T29" fmla="*/ 0 h 85"/>
                <a:gd name="T30" fmla="*/ 29 w 33"/>
                <a:gd name="T31" fmla="*/ 0 h 85"/>
                <a:gd name="T32" fmla="*/ 33 w 33"/>
                <a:gd name="T33" fmla="*/ 3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3" h="85">
                  <a:moveTo>
                    <a:pt x="33" y="3"/>
                  </a:moveTo>
                  <a:lnTo>
                    <a:pt x="24" y="21"/>
                  </a:lnTo>
                  <a:lnTo>
                    <a:pt x="22" y="43"/>
                  </a:lnTo>
                  <a:lnTo>
                    <a:pt x="24" y="64"/>
                  </a:lnTo>
                  <a:lnTo>
                    <a:pt x="21" y="85"/>
                  </a:lnTo>
                  <a:lnTo>
                    <a:pt x="14" y="85"/>
                  </a:lnTo>
                  <a:lnTo>
                    <a:pt x="8" y="82"/>
                  </a:lnTo>
                  <a:lnTo>
                    <a:pt x="3" y="76"/>
                  </a:lnTo>
                  <a:lnTo>
                    <a:pt x="0" y="69"/>
                  </a:lnTo>
                  <a:lnTo>
                    <a:pt x="2" y="52"/>
                  </a:lnTo>
                  <a:lnTo>
                    <a:pt x="5" y="34"/>
                  </a:lnTo>
                  <a:lnTo>
                    <a:pt x="10" y="19"/>
                  </a:lnTo>
                  <a:lnTo>
                    <a:pt x="17" y="3"/>
                  </a:lnTo>
                  <a:lnTo>
                    <a:pt x="21" y="1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33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5" name="Freeform 33"/>
            <p:cNvSpPr>
              <a:spLocks/>
            </p:cNvSpPr>
            <p:nvPr/>
          </p:nvSpPr>
          <p:spPr bwMode="auto">
            <a:xfrm>
              <a:off x="2789" y="2484"/>
              <a:ext cx="44" cy="43"/>
            </a:xfrm>
            <a:custGeom>
              <a:avLst/>
              <a:gdLst>
                <a:gd name="T0" fmla="*/ 89 w 89"/>
                <a:gd name="T1" fmla="*/ 0 h 85"/>
                <a:gd name="T2" fmla="*/ 89 w 89"/>
                <a:gd name="T3" fmla="*/ 15 h 85"/>
                <a:gd name="T4" fmla="*/ 87 w 89"/>
                <a:gd name="T5" fmla="*/ 33 h 85"/>
                <a:gd name="T6" fmla="*/ 85 w 89"/>
                <a:gd name="T7" fmla="*/ 49 h 85"/>
                <a:gd name="T8" fmla="*/ 80 w 89"/>
                <a:gd name="T9" fmla="*/ 63 h 85"/>
                <a:gd name="T10" fmla="*/ 0 w 89"/>
                <a:gd name="T11" fmla="*/ 85 h 85"/>
                <a:gd name="T12" fmla="*/ 2 w 89"/>
                <a:gd name="T13" fmla="*/ 70 h 85"/>
                <a:gd name="T14" fmla="*/ 5 w 89"/>
                <a:gd name="T15" fmla="*/ 52 h 85"/>
                <a:gd name="T16" fmla="*/ 7 w 89"/>
                <a:gd name="T17" fmla="*/ 35 h 85"/>
                <a:gd name="T18" fmla="*/ 9 w 89"/>
                <a:gd name="T19" fmla="*/ 17 h 85"/>
                <a:gd name="T20" fmla="*/ 19 w 89"/>
                <a:gd name="T21" fmla="*/ 14 h 85"/>
                <a:gd name="T22" fmla="*/ 28 w 89"/>
                <a:gd name="T23" fmla="*/ 12 h 85"/>
                <a:gd name="T24" fmla="*/ 38 w 89"/>
                <a:gd name="T25" fmla="*/ 9 h 85"/>
                <a:gd name="T26" fmla="*/ 49 w 89"/>
                <a:gd name="T27" fmla="*/ 7 h 85"/>
                <a:gd name="T28" fmla="*/ 59 w 89"/>
                <a:gd name="T29" fmla="*/ 5 h 85"/>
                <a:gd name="T30" fmla="*/ 70 w 89"/>
                <a:gd name="T31" fmla="*/ 3 h 85"/>
                <a:gd name="T32" fmla="*/ 78 w 89"/>
                <a:gd name="T33" fmla="*/ 2 h 85"/>
                <a:gd name="T34" fmla="*/ 89 w 89"/>
                <a:gd name="T35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9" h="85">
                  <a:moveTo>
                    <a:pt x="89" y="0"/>
                  </a:moveTo>
                  <a:lnTo>
                    <a:pt x="89" y="15"/>
                  </a:lnTo>
                  <a:lnTo>
                    <a:pt x="87" y="33"/>
                  </a:lnTo>
                  <a:lnTo>
                    <a:pt x="85" y="49"/>
                  </a:lnTo>
                  <a:lnTo>
                    <a:pt x="80" y="63"/>
                  </a:lnTo>
                  <a:lnTo>
                    <a:pt x="0" y="85"/>
                  </a:lnTo>
                  <a:lnTo>
                    <a:pt x="2" y="70"/>
                  </a:lnTo>
                  <a:lnTo>
                    <a:pt x="5" y="52"/>
                  </a:lnTo>
                  <a:lnTo>
                    <a:pt x="7" y="35"/>
                  </a:lnTo>
                  <a:lnTo>
                    <a:pt x="9" y="17"/>
                  </a:lnTo>
                  <a:lnTo>
                    <a:pt x="19" y="14"/>
                  </a:lnTo>
                  <a:lnTo>
                    <a:pt x="28" y="12"/>
                  </a:lnTo>
                  <a:lnTo>
                    <a:pt x="38" y="9"/>
                  </a:lnTo>
                  <a:lnTo>
                    <a:pt x="49" y="7"/>
                  </a:lnTo>
                  <a:lnTo>
                    <a:pt x="59" y="5"/>
                  </a:lnTo>
                  <a:lnTo>
                    <a:pt x="70" y="3"/>
                  </a:lnTo>
                  <a:lnTo>
                    <a:pt x="78" y="2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rgbClr val="4C4C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7" name="Freeform 34"/>
            <p:cNvSpPr>
              <a:spLocks/>
            </p:cNvSpPr>
            <p:nvPr/>
          </p:nvSpPr>
          <p:spPr bwMode="auto">
            <a:xfrm>
              <a:off x="2545" y="2491"/>
              <a:ext cx="29" cy="75"/>
            </a:xfrm>
            <a:custGeom>
              <a:avLst/>
              <a:gdLst>
                <a:gd name="T0" fmla="*/ 26 w 57"/>
                <a:gd name="T1" fmla="*/ 24 h 150"/>
                <a:gd name="T2" fmla="*/ 43 w 57"/>
                <a:gd name="T3" fmla="*/ 59 h 150"/>
                <a:gd name="T4" fmla="*/ 52 w 57"/>
                <a:gd name="T5" fmla="*/ 99 h 150"/>
                <a:gd name="T6" fmla="*/ 56 w 57"/>
                <a:gd name="T7" fmla="*/ 132 h 150"/>
                <a:gd name="T8" fmla="*/ 57 w 57"/>
                <a:gd name="T9" fmla="*/ 146 h 150"/>
                <a:gd name="T10" fmla="*/ 54 w 57"/>
                <a:gd name="T11" fmla="*/ 148 h 150"/>
                <a:gd name="T12" fmla="*/ 50 w 57"/>
                <a:gd name="T13" fmla="*/ 150 h 150"/>
                <a:gd name="T14" fmla="*/ 45 w 57"/>
                <a:gd name="T15" fmla="*/ 150 h 150"/>
                <a:gd name="T16" fmla="*/ 42 w 57"/>
                <a:gd name="T17" fmla="*/ 148 h 150"/>
                <a:gd name="T18" fmla="*/ 40 w 57"/>
                <a:gd name="T19" fmla="*/ 108 h 150"/>
                <a:gd name="T20" fmla="*/ 29 w 57"/>
                <a:gd name="T21" fmla="*/ 69 h 150"/>
                <a:gd name="T22" fmla="*/ 14 w 57"/>
                <a:gd name="T23" fmla="*/ 33 h 150"/>
                <a:gd name="T24" fmla="*/ 0 w 57"/>
                <a:gd name="T25" fmla="*/ 0 h 150"/>
                <a:gd name="T26" fmla="*/ 7 w 57"/>
                <a:gd name="T27" fmla="*/ 3 h 150"/>
                <a:gd name="T28" fmla="*/ 14 w 57"/>
                <a:gd name="T29" fmla="*/ 8 h 150"/>
                <a:gd name="T30" fmla="*/ 21 w 57"/>
                <a:gd name="T31" fmla="*/ 17 h 150"/>
                <a:gd name="T32" fmla="*/ 26 w 57"/>
                <a:gd name="T33" fmla="*/ 24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7" h="150">
                  <a:moveTo>
                    <a:pt x="26" y="24"/>
                  </a:moveTo>
                  <a:lnTo>
                    <a:pt x="43" y="59"/>
                  </a:lnTo>
                  <a:lnTo>
                    <a:pt x="52" y="99"/>
                  </a:lnTo>
                  <a:lnTo>
                    <a:pt x="56" y="132"/>
                  </a:lnTo>
                  <a:lnTo>
                    <a:pt x="57" y="146"/>
                  </a:lnTo>
                  <a:lnTo>
                    <a:pt x="54" y="148"/>
                  </a:lnTo>
                  <a:lnTo>
                    <a:pt x="50" y="150"/>
                  </a:lnTo>
                  <a:lnTo>
                    <a:pt x="45" y="150"/>
                  </a:lnTo>
                  <a:lnTo>
                    <a:pt x="42" y="148"/>
                  </a:lnTo>
                  <a:lnTo>
                    <a:pt x="40" y="108"/>
                  </a:lnTo>
                  <a:lnTo>
                    <a:pt x="29" y="69"/>
                  </a:lnTo>
                  <a:lnTo>
                    <a:pt x="14" y="33"/>
                  </a:lnTo>
                  <a:lnTo>
                    <a:pt x="0" y="0"/>
                  </a:lnTo>
                  <a:lnTo>
                    <a:pt x="7" y="3"/>
                  </a:lnTo>
                  <a:lnTo>
                    <a:pt x="14" y="8"/>
                  </a:lnTo>
                  <a:lnTo>
                    <a:pt x="21" y="17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8" name="Freeform 35"/>
            <p:cNvSpPr>
              <a:spLocks/>
            </p:cNvSpPr>
            <p:nvPr/>
          </p:nvSpPr>
          <p:spPr bwMode="auto">
            <a:xfrm>
              <a:off x="2484" y="2495"/>
              <a:ext cx="56" cy="123"/>
            </a:xfrm>
            <a:custGeom>
              <a:avLst/>
              <a:gdLst>
                <a:gd name="T0" fmla="*/ 87 w 113"/>
                <a:gd name="T1" fmla="*/ 39 h 246"/>
                <a:gd name="T2" fmla="*/ 105 w 113"/>
                <a:gd name="T3" fmla="*/ 79 h 246"/>
                <a:gd name="T4" fmla="*/ 113 w 113"/>
                <a:gd name="T5" fmla="*/ 129 h 246"/>
                <a:gd name="T6" fmla="*/ 108 w 113"/>
                <a:gd name="T7" fmla="*/ 178 h 246"/>
                <a:gd name="T8" fmla="*/ 87 w 113"/>
                <a:gd name="T9" fmla="*/ 222 h 246"/>
                <a:gd name="T10" fmla="*/ 75 w 113"/>
                <a:gd name="T11" fmla="*/ 229 h 246"/>
                <a:gd name="T12" fmla="*/ 59 w 113"/>
                <a:gd name="T13" fmla="*/ 237 h 246"/>
                <a:gd name="T14" fmla="*/ 49 w 113"/>
                <a:gd name="T15" fmla="*/ 244 h 246"/>
                <a:gd name="T16" fmla="*/ 47 w 113"/>
                <a:gd name="T17" fmla="*/ 246 h 246"/>
                <a:gd name="T18" fmla="*/ 68 w 113"/>
                <a:gd name="T19" fmla="*/ 196 h 246"/>
                <a:gd name="T20" fmla="*/ 75 w 113"/>
                <a:gd name="T21" fmla="*/ 138 h 246"/>
                <a:gd name="T22" fmla="*/ 68 w 113"/>
                <a:gd name="T23" fmla="*/ 82 h 246"/>
                <a:gd name="T24" fmla="*/ 51 w 113"/>
                <a:gd name="T25" fmla="*/ 32 h 246"/>
                <a:gd name="T26" fmla="*/ 40 w 113"/>
                <a:gd name="T27" fmla="*/ 21 h 246"/>
                <a:gd name="T28" fmla="*/ 28 w 113"/>
                <a:gd name="T29" fmla="*/ 13 h 246"/>
                <a:gd name="T30" fmla="*/ 14 w 113"/>
                <a:gd name="T31" fmla="*/ 6 h 246"/>
                <a:gd name="T32" fmla="*/ 0 w 113"/>
                <a:gd name="T33" fmla="*/ 0 h 246"/>
                <a:gd name="T34" fmla="*/ 12 w 113"/>
                <a:gd name="T35" fmla="*/ 2 h 246"/>
                <a:gd name="T36" fmla="*/ 24 w 113"/>
                <a:gd name="T37" fmla="*/ 4 h 246"/>
                <a:gd name="T38" fmla="*/ 37 w 113"/>
                <a:gd name="T39" fmla="*/ 7 h 246"/>
                <a:gd name="T40" fmla="*/ 49 w 113"/>
                <a:gd name="T41" fmla="*/ 9 h 246"/>
                <a:gd name="T42" fmla="*/ 59 w 113"/>
                <a:gd name="T43" fmla="*/ 14 h 246"/>
                <a:gd name="T44" fmla="*/ 70 w 113"/>
                <a:gd name="T45" fmla="*/ 20 h 246"/>
                <a:gd name="T46" fmla="*/ 79 w 113"/>
                <a:gd name="T47" fmla="*/ 28 h 246"/>
                <a:gd name="T48" fmla="*/ 87 w 113"/>
                <a:gd name="T49" fmla="*/ 39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3" h="246">
                  <a:moveTo>
                    <a:pt x="87" y="39"/>
                  </a:moveTo>
                  <a:lnTo>
                    <a:pt x="105" y="79"/>
                  </a:lnTo>
                  <a:lnTo>
                    <a:pt x="113" y="129"/>
                  </a:lnTo>
                  <a:lnTo>
                    <a:pt x="108" y="178"/>
                  </a:lnTo>
                  <a:lnTo>
                    <a:pt x="87" y="222"/>
                  </a:lnTo>
                  <a:lnTo>
                    <a:pt x="75" y="229"/>
                  </a:lnTo>
                  <a:lnTo>
                    <a:pt x="59" y="237"/>
                  </a:lnTo>
                  <a:lnTo>
                    <a:pt x="49" y="244"/>
                  </a:lnTo>
                  <a:lnTo>
                    <a:pt x="47" y="246"/>
                  </a:lnTo>
                  <a:lnTo>
                    <a:pt x="68" y="196"/>
                  </a:lnTo>
                  <a:lnTo>
                    <a:pt x="75" y="138"/>
                  </a:lnTo>
                  <a:lnTo>
                    <a:pt x="68" y="82"/>
                  </a:lnTo>
                  <a:lnTo>
                    <a:pt x="51" y="32"/>
                  </a:lnTo>
                  <a:lnTo>
                    <a:pt x="40" y="21"/>
                  </a:lnTo>
                  <a:lnTo>
                    <a:pt x="28" y="13"/>
                  </a:lnTo>
                  <a:lnTo>
                    <a:pt x="14" y="6"/>
                  </a:lnTo>
                  <a:lnTo>
                    <a:pt x="0" y="0"/>
                  </a:lnTo>
                  <a:lnTo>
                    <a:pt x="12" y="2"/>
                  </a:lnTo>
                  <a:lnTo>
                    <a:pt x="24" y="4"/>
                  </a:lnTo>
                  <a:lnTo>
                    <a:pt x="37" y="7"/>
                  </a:lnTo>
                  <a:lnTo>
                    <a:pt x="49" y="9"/>
                  </a:lnTo>
                  <a:lnTo>
                    <a:pt x="59" y="14"/>
                  </a:lnTo>
                  <a:lnTo>
                    <a:pt x="70" y="20"/>
                  </a:lnTo>
                  <a:lnTo>
                    <a:pt x="79" y="28"/>
                  </a:lnTo>
                  <a:lnTo>
                    <a:pt x="87" y="39"/>
                  </a:lnTo>
                  <a:close/>
                </a:path>
              </a:pathLst>
            </a:custGeom>
            <a:solidFill>
              <a:srgbClr val="8C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9" name="Freeform 36"/>
            <p:cNvSpPr>
              <a:spLocks/>
            </p:cNvSpPr>
            <p:nvPr/>
          </p:nvSpPr>
          <p:spPr bwMode="auto">
            <a:xfrm>
              <a:off x="2422" y="2500"/>
              <a:ext cx="40" cy="118"/>
            </a:xfrm>
            <a:custGeom>
              <a:avLst/>
              <a:gdLst>
                <a:gd name="T0" fmla="*/ 81 w 81"/>
                <a:gd name="T1" fmla="*/ 0 h 237"/>
                <a:gd name="T2" fmla="*/ 67 w 81"/>
                <a:gd name="T3" fmla="*/ 16 h 237"/>
                <a:gd name="T4" fmla="*/ 53 w 81"/>
                <a:gd name="T5" fmla="*/ 32 h 237"/>
                <a:gd name="T6" fmla="*/ 42 w 81"/>
                <a:gd name="T7" fmla="*/ 47 h 237"/>
                <a:gd name="T8" fmla="*/ 32 w 81"/>
                <a:gd name="T9" fmla="*/ 66 h 237"/>
                <a:gd name="T10" fmla="*/ 25 w 81"/>
                <a:gd name="T11" fmla="*/ 86 h 237"/>
                <a:gd name="T12" fmla="*/ 21 w 81"/>
                <a:gd name="T13" fmla="*/ 105 h 237"/>
                <a:gd name="T14" fmla="*/ 18 w 81"/>
                <a:gd name="T15" fmla="*/ 126 h 237"/>
                <a:gd name="T16" fmla="*/ 20 w 81"/>
                <a:gd name="T17" fmla="*/ 148 h 237"/>
                <a:gd name="T18" fmla="*/ 23 w 81"/>
                <a:gd name="T19" fmla="*/ 173 h 237"/>
                <a:gd name="T20" fmla="*/ 30 w 81"/>
                <a:gd name="T21" fmla="*/ 195 h 237"/>
                <a:gd name="T22" fmla="*/ 40 w 81"/>
                <a:gd name="T23" fmla="*/ 218 h 237"/>
                <a:gd name="T24" fmla="*/ 51 w 81"/>
                <a:gd name="T25" fmla="*/ 237 h 237"/>
                <a:gd name="T26" fmla="*/ 28 w 81"/>
                <a:gd name="T27" fmla="*/ 221 h 237"/>
                <a:gd name="T28" fmla="*/ 13 w 81"/>
                <a:gd name="T29" fmla="*/ 201 h 237"/>
                <a:gd name="T30" fmla="*/ 4 w 81"/>
                <a:gd name="T31" fmla="*/ 174 h 237"/>
                <a:gd name="T32" fmla="*/ 0 w 81"/>
                <a:gd name="T33" fmla="*/ 147 h 237"/>
                <a:gd name="T34" fmla="*/ 0 w 81"/>
                <a:gd name="T35" fmla="*/ 122 h 237"/>
                <a:gd name="T36" fmla="*/ 2 w 81"/>
                <a:gd name="T37" fmla="*/ 98 h 237"/>
                <a:gd name="T38" fmla="*/ 7 w 81"/>
                <a:gd name="T39" fmla="*/ 77 h 237"/>
                <a:gd name="T40" fmla="*/ 16 w 81"/>
                <a:gd name="T41" fmla="*/ 56 h 237"/>
                <a:gd name="T42" fmla="*/ 28 w 81"/>
                <a:gd name="T43" fmla="*/ 37 h 237"/>
                <a:gd name="T44" fmla="*/ 42 w 81"/>
                <a:gd name="T45" fmla="*/ 21 h 237"/>
                <a:gd name="T46" fmla="*/ 60 w 81"/>
                <a:gd name="T47" fmla="*/ 9 h 237"/>
                <a:gd name="T48" fmla="*/ 81 w 81"/>
                <a:gd name="T49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81" h="237">
                  <a:moveTo>
                    <a:pt x="81" y="0"/>
                  </a:moveTo>
                  <a:lnTo>
                    <a:pt x="67" y="16"/>
                  </a:lnTo>
                  <a:lnTo>
                    <a:pt x="53" y="32"/>
                  </a:lnTo>
                  <a:lnTo>
                    <a:pt x="42" y="47"/>
                  </a:lnTo>
                  <a:lnTo>
                    <a:pt x="32" y="66"/>
                  </a:lnTo>
                  <a:lnTo>
                    <a:pt x="25" y="86"/>
                  </a:lnTo>
                  <a:lnTo>
                    <a:pt x="21" y="105"/>
                  </a:lnTo>
                  <a:lnTo>
                    <a:pt x="18" y="126"/>
                  </a:lnTo>
                  <a:lnTo>
                    <a:pt x="20" y="148"/>
                  </a:lnTo>
                  <a:lnTo>
                    <a:pt x="23" y="173"/>
                  </a:lnTo>
                  <a:lnTo>
                    <a:pt x="30" y="195"/>
                  </a:lnTo>
                  <a:lnTo>
                    <a:pt x="40" y="218"/>
                  </a:lnTo>
                  <a:lnTo>
                    <a:pt x="51" y="237"/>
                  </a:lnTo>
                  <a:lnTo>
                    <a:pt x="28" y="221"/>
                  </a:lnTo>
                  <a:lnTo>
                    <a:pt x="13" y="201"/>
                  </a:lnTo>
                  <a:lnTo>
                    <a:pt x="4" y="174"/>
                  </a:lnTo>
                  <a:lnTo>
                    <a:pt x="0" y="147"/>
                  </a:lnTo>
                  <a:lnTo>
                    <a:pt x="0" y="122"/>
                  </a:lnTo>
                  <a:lnTo>
                    <a:pt x="2" y="98"/>
                  </a:lnTo>
                  <a:lnTo>
                    <a:pt x="7" y="77"/>
                  </a:lnTo>
                  <a:lnTo>
                    <a:pt x="16" y="56"/>
                  </a:lnTo>
                  <a:lnTo>
                    <a:pt x="28" y="37"/>
                  </a:lnTo>
                  <a:lnTo>
                    <a:pt x="42" y="21"/>
                  </a:lnTo>
                  <a:lnTo>
                    <a:pt x="60" y="9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4C4C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0" name="Freeform 37"/>
            <p:cNvSpPr>
              <a:spLocks/>
            </p:cNvSpPr>
            <p:nvPr/>
          </p:nvSpPr>
          <p:spPr bwMode="auto">
            <a:xfrm>
              <a:off x="2448" y="2508"/>
              <a:ext cx="45" cy="117"/>
            </a:xfrm>
            <a:custGeom>
              <a:avLst/>
              <a:gdLst>
                <a:gd name="T0" fmla="*/ 75 w 90"/>
                <a:gd name="T1" fmla="*/ 10 h 233"/>
                <a:gd name="T2" fmla="*/ 55 w 90"/>
                <a:gd name="T3" fmla="*/ 34 h 233"/>
                <a:gd name="T4" fmla="*/ 43 w 90"/>
                <a:gd name="T5" fmla="*/ 62 h 233"/>
                <a:gd name="T6" fmla="*/ 36 w 90"/>
                <a:gd name="T7" fmla="*/ 94 h 233"/>
                <a:gd name="T8" fmla="*/ 38 w 90"/>
                <a:gd name="T9" fmla="*/ 127 h 233"/>
                <a:gd name="T10" fmla="*/ 41 w 90"/>
                <a:gd name="T11" fmla="*/ 139 h 233"/>
                <a:gd name="T12" fmla="*/ 47 w 90"/>
                <a:gd name="T13" fmla="*/ 151 h 233"/>
                <a:gd name="T14" fmla="*/ 50 w 90"/>
                <a:gd name="T15" fmla="*/ 163 h 233"/>
                <a:gd name="T16" fmla="*/ 57 w 90"/>
                <a:gd name="T17" fmla="*/ 174 h 233"/>
                <a:gd name="T18" fmla="*/ 62 w 90"/>
                <a:gd name="T19" fmla="*/ 186 h 233"/>
                <a:gd name="T20" fmla="*/ 71 w 90"/>
                <a:gd name="T21" fmla="*/ 197 h 233"/>
                <a:gd name="T22" fmla="*/ 80 w 90"/>
                <a:gd name="T23" fmla="*/ 205 h 233"/>
                <a:gd name="T24" fmla="*/ 90 w 90"/>
                <a:gd name="T25" fmla="*/ 214 h 233"/>
                <a:gd name="T26" fmla="*/ 83 w 90"/>
                <a:gd name="T27" fmla="*/ 221 h 233"/>
                <a:gd name="T28" fmla="*/ 73 w 90"/>
                <a:gd name="T29" fmla="*/ 228 h 233"/>
                <a:gd name="T30" fmla="*/ 59 w 90"/>
                <a:gd name="T31" fmla="*/ 231 h 233"/>
                <a:gd name="T32" fmla="*/ 45 w 90"/>
                <a:gd name="T33" fmla="*/ 233 h 233"/>
                <a:gd name="T34" fmla="*/ 19 w 90"/>
                <a:gd name="T35" fmla="*/ 202 h 233"/>
                <a:gd name="T36" fmla="*/ 5 w 90"/>
                <a:gd name="T37" fmla="*/ 163 h 233"/>
                <a:gd name="T38" fmla="*/ 0 w 90"/>
                <a:gd name="T39" fmla="*/ 123 h 233"/>
                <a:gd name="T40" fmla="*/ 1 w 90"/>
                <a:gd name="T41" fmla="*/ 80 h 233"/>
                <a:gd name="T42" fmla="*/ 7 w 90"/>
                <a:gd name="T43" fmla="*/ 57 h 233"/>
                <a:gd name="T44" fmla="*/ 19 w 90"/>
                <a:gd name="T45" fmla="*/ 36 h 233"/>
                <a:gd name="T46" fmla="*/ 33 w 90"/>
                <a:gd name="T47" fmla="*/ 17 h 233"/>
                <a:gd name="T48" fmla="*/ 50 w 90"/>
                <a:gd name="T49" fmla="*/ 0 h 233"/>
                <a:gd name="T50" fmla="*/ 75 w 90"/>
                <a:gd name="T51" fmla="*/ 1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0" h="233">
                  <a:moveTo>
                    <a:pt x="75" y="10"/>
                  </a:moveTo>
                  <a:lnTo>
                    <a:pt x="55" y="34"/>
                  </a:lnTo>
                  <a:lnTo>
                    <a:pt x="43" y="62"/>
                  </a:lnTo>
                  <a:lnTo>
                    <a:pt x="36" y="94"/>
                  </a:lnTo>
                  <a:lnTo>
                    <a:pt x="38" y="127"/>
                  </a:lnTo>
                  <a:lnTo>
                    <a:pt x="41" y="139"/>
                  </a:lnTo>
                  <a:lnTo>
                    <a:pt x="47" y="151"/>
                  </a:lnTo>
                  <a:lnTo>
                    <a:pt x="50" y="163"/>
                  </a:lnTo>
                  <a:lnTo>
                    <a:pt x="57" y="174"/>
                  </a:lnTo>
                  <a:lnTo>
                    <a:pt x="62" y="186"/>
                  </a:lnTo>
                  <a:lnTo>
                    <a:pt x="71" y="197"/>
                  </a:lnTo>
                  <a:lnTo>
                    <a:pt x="80" y="205"/>
                  </a:lnTo>
                  <a:lnTo>
                    <a:pt x="90" y="214"/>
                  </a:lnTo>
                  <a:lnTo>
                    <a:pt x="83" y="221"/>
                  </a:lnTo>
                  <a:lnTo>
                    <a:pt x="73" y="228"/>
                  </a:lnTo>
                  <a:lnTo>
                    <a:pt x="59" y="231"/>
                  </a:lnTo>
                  <a:lnTo>
                    <a:pt x="45" y="233"/>
                  </a:lnTo>
                  <a:lnTo>
                    <a:pt x="19" y="202"/>
                  </a:lnTo>
                  <a:lnTo>
                    <a:pt x="5" y="163"/>
                  </a:lnTo>
                  <a:lnTo>
                    <a:pt x="0" y="123"/>
                  </a:lnTo>
                  <a:lnTo>
                    <a:pt x="1" y="80"/>
                  </a:lnTo>
                  <a:lnTo>
                    <a:pt x="7" y="57"/>
                  </a:lnTo>
                  <a:lnTo>
                    <a:pt x="19" y="36"/>
                  </a:lnTo>
                  <a:lnTo>
                    <a:pt x="33" y="17"/>
                  </a:lnTo>
                  <a:lnTo>
                    <a:pt x="50" y="0"/>
                  </a:lnTo>
                  <a:lnTo>
                    <a:pt x="75" y="10"/>
                  </a:lnTo>
                  <a:close/>
                </a:path>
              </a:pathLst>
            </a:custGeom>
            <a:solidFill>
              <a:srgbClr val="4C4C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Freeform 38"/>
            <p:cNvSpPr>
              <a:spLocks/>
            </p:cNvSpPr>
            <p:nvPr/>
          </p:nvSpPr>
          <p:spPr bwMode="auto">
            <a:xfrm>
              <a:off x="2022" y="2511"/>
              <a:ext cx="314" cy="250"/>
            </a:xfrm>
            <a:custGeom>
              <a:avLst/>
              <a:gdLst>
                <a:gd name="T0" fmla="*/ 603 w 630"/>
                <a:gd name="T1" fmla="*/ 63 h 500"/>
                <a:gd name="T2" fmla="*/ 603 w 630"/>
                <a:gd name="T3" fmla="*/ 157 h 500"/>
                <a:gd name="T4" fmla="*/ 577 w 630"/>
                <a:gd name="T5" fmla="*/ 284 h 500"/>
                <a:gd name="T6" fmla="*/ 572 w 630"/>
                <a:gd name="T7" fmla="*/ 310 h 500"/>
                <a:gd name="T8" fmla="*/ 588 w 630"/>
                <a:gd name="T9" fmla="*/ 347 h 500"/>
                <a:gd name="T10" fmla="*/ 562 w 630"/>
                <a:gd name="T11" fmla="*/ 402 h 500"/>
                <a:gd name="T12" fmla="*/ 534 w 630"/>
                <a:gd name="T13" fmla="*/ 425 h 500"/>
                <a:gd name="T14" fmla="*/ 513 w 630"/>
                <a:gd name="T15" fmla="*/ 453 h 500"/>
                <a:gd name="T16" fmla="*/ 497 w 630"/>
                <a:gd name="T17" fmla="*/ 477 h 500"/>
                <a:gd name="T18" fmla="*/ 473 w 630"/>
                <a:gd name="T19" fmla="*/ 479 h 500"/>
                <a:gd name="T20" fmla="*/ 443 w 630"/>
                <a:gd name="T21" fmla="*/ 437 h 500"/>
                <a:gd name="T22" fmla="*/ 426 w 630"/>
                <a:gd name="T23" fmla="*/ 388 h 500"/>
                <a:gd name="T24" fmla="*/ 403 w 630"/>
                <a:gd name="T25" fmla="*/ 394 h 500"/>
                <a:gd name="T26" fmla="*/ 391 w 630"/>
                <a:gd name="T27" fmla="*/ 491 h 500"/>
                <a:gd name="T28" fmla="*/ 365 w 630"/>
                <a:gd name="T29" fmla="*/ 498 h 500"/>
                <a:gd name="T30" fmla="*/ 340 w 630"/>
                <a:gd name="T31" fmla="*/ 488 h 500"/>
                <a:gd name="T32" fmla="*/ 316 w 630"/>
                <a:gd name="T33" fmla="*/ 472 h 500"/>
                <a:gd name="T34" fmla="*/ 292 w 630"/>
                <a:gd name="T35" fmla="*/ 451 h 500"/>
                <a:gd name="T36" fmla="*/ 262 w 630"/>
                <a:gd name="T37" fmla="*/ 441 h 500"/>
                <a:gd name="T38" fmla="*/ 239 w 630"/>
                <a:gd name="T39" fmla="*/ 427 h 500"/>
                <a:gd name="T40" fmla="*/ 227 w 630"/>
                <a:gd name="T41" fmla="*/ 408 h 500"/>
                <a:gd name="T42" fmla="*/ 204 w 630"/>
                <a:gd name="T43" fmla="*/ 402 h 500"/>
                <a:gd name="T44" fmla="*/ 183 w 630"/>
                <a:gd name="T45" fmla="*/ 390 h 500"/>
                <a:gd name="T46" fmla="*/ 157 w 630"/>
                <a:gd name="T47" fmla="*/ 359 h 500"/>
                <a:gd name="T48" fmla="*/ 122 w 630"/>
                <a:gd name="T49" fmla="*/ 317 h 500"/>
                <a:gd name="T50" fmla="*/ 84 w 630"/>
                <a:gd name="T51" fmla="*/ 254 h 500"/>
                <a:gd name="T52" fmla="*/ 49 w 630"/>
                <a:gd name="T53" fmla="*/ 240 h 500"/>
                <a:gd name="T54" fmla="*/ 14 w 630"/>
                <a:gd name="T55" fmla="*/ 223 h 500"/>
                <a:gd name="T56" fmla="*/ 0 w 630"/>
                <a:gd name="T57" fmla="*/ 195 h 500"/>
                <a:gd name="T58" fmla="*/ 23 w 630"/>
                <a:gd name="T59" fmla="*/ 181 h 500"/>
                <a:gd name="T60" fmla="*/ 112 w 630"/>
                <a:gd name="T61" fmla="*/ 144 h 500"/>
                <a:gd name="T62" fmla="*/ 211 w 630"/>
                <a:gd name="T63" fmla="*/ 132 h 500"/>
                <a:gd name="T64" fmla="*/ 328 w 630"/>
                <a:gd name="T65" fmla="*/ 157 h 500"/>
                <a:gd name="T66" fmla="*/ 314 w 630"/>
                <a:gd name="T67" fmla="*/ 125 h 500"/>
                <a:gd name="T68" fmla="*/ 290 w 630"/>
                <a:gd name="T69" fmla="*/ 94 h 500"/>
                <a:gd name="T70" fmla="*/ 267 w 630"/>
                <a:gd name="T71" fmla="*/ 66 h 500"/>
                <a:gd name="T72" fmla="*/ 244 w 630"/>
                <a:gd name="T73" fmla="*/ 47 h 500"/>
                <a:gd name="T74" fmla="*/ 281 w 630"/>
                <a:gd name="T75" fmla="*/ 68 h 500"/>
                <a:gd name="T76" fmla="*/ 312 w 630"/>
                <a:gd name="T77" fmla="*/ 101 h 500"/>
                <a:gd name="T78" fmla="*/ 335 w 630"/>
                <a:gd name="T79" fmla="*/ 99 h 500"/>
                <a:gd name="T80" fmla="*/ 354 w 630"/>
                <a:gd name="T81" fmla="*/ 28 h 500"/>
                <a:gd name="T82" fmla="*/ 349 w 630"/>
                <a:gd name="T83" fmla="*/ 73 h 500"/>
                <a:gd name="T84" fmla="*/ 347 w 630"/>
                <a:gd name="T85" fmla="*/ 125 h 500"/>
                <a:gd name="T86" fmla="*/ 368 w 630"/>
                <a:gd name="T87" fmla="*/ 160 h 500"/>
                <a:gd name="T88" fmla="*/ 394 w 630"/>
                <a:gd name="T89" fmla="*/ 124 h 500"/>
                <a:gd name="T90" fmla="*/ 422 w 630"/>
                <a:gd name="T91" fmla="*/ 89 h 500"/>
                <a:gd name="T92" fmla="*/ 481 w 630"/>
                <a:gd name="T93" fmla="*/ 70 h 500"/>
                <a:gd name="T94" fmla="*/ 544 w 630"/>
                <a:gd name="T95" fmla="*/ 42 h 500"/>
                <a:gd name="T96" fmla="*/ 602 w 630"/>
                <a:gd name="T97" fmla="*/ 3 h 500"/>
                <a:gd name="T98" fmla="*/ 628 w 630"/>
                <a:gd name="T99" fmla="*/ 0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30" h="500">
                  <a:moveTo>
                    <a:pt x="630" y="5"/>
                  </a:moveTo>
                  <a:lnTo>
                    <a:pt x="617" y="36"/>
                  </a:lnTo>
                  <a:lnTo>
                    <a:pt x="603" y="63"/>
                  </a:lnTo>
                  <a:lnTo>
                    <a:pt x="593" y="87"/>
                  </a:lnTo>
                  <a:lnTo>
                    <a:pt x="595" y="115"/>
                  </a:lnTo>
                  <a:lnTo>
                    <a:pt x="603" y="157"/>
                  </a:lnTo>
                  <a:lnTo>
                    <a:pt x="609" y="204"/>
                  </a:lnTo>
                  <a:lnTo>
                    <a:pt x="603" y="249"/>
                  </a:lnTo>
                  <a:lnTo>
                    <a:pt x="577" y="284"/>
                  </a:lnTo>
                  <a:lnTo>
                    <a:pt x="553" y="305"/>
                  </a:lnTo>
                  <a:lnTo>
                    <a:pt x="563" y="307"/>
                  </a:lnTo>
                  <a:lnTo>
                    <a:pt x="572" y="310"/>
                  </a:lnTo>
                  <a:lnTo>
                    <a:pt x="579" y="317"/>
                  </a:lnTo>
                  <a:lnTo>
                    <a:pt x="586" y="326"/>
                  </a:lnTo>
                  <a:lnTo>
                    <a:pt x="588" y="347"/>
                  </a:lnTo>
                  <a:lnTo>
                    <a:pt x="584" y="368"/>
                  </a:lnTo>
                  <a:lnTo>
                    <a:pt x="577" y="387"/>
                  </a:lnTo>
                  <a:lnTo>
                    <a:pt x="562" y="402"/>
                  </a:lnTo>
                  <a:lnTo>
                    <a:pt x="551" y="409"/>
                  </a:lnTo>
                  <a:lnTo>
                    <a:pt x="542" y="416"/>
                  </a:lnTo>
                  <a:lnTo>
                    <a:pt x="534" y="425"/>
                  </a:lnTo>
                  <a:lnTo>
                    <a:pt x="527" y="434"/>
                  </a:lnTo>
                  <a:lnTo>
                    <a:pt x="520" y="442"/>
                  </a:lnTo>
                  <a:lnTo>
                    <a:pt x="513" y="453"/>
                  </a:lnTo>
                  <a:lnTo>
                    <a:pt x="508" y="463"/>
                  </a:lnTo>
                  <a:lnTo>
                    <a:pt x="504" y="474"/>
                  </a:lnTo>
                  <a:lnTo>
                    <a:pt x="497" y="477"/>
                  </a:lnTo>
                  <a:lnTo>
                    <a:pt x="488" y="481"/>
                  </a:lnTo>
                  <a:lnTo>
                    <a:pt x="481" y="481"/>
                  </a:lnTo>
                  <a:lnTo>
                    <a:pt x="473" y="479"/>
                  </a:lnTo>
                  <a:lnTo>
                    <a:pt x="459" y="467"/>
                  </a:lnTo>
                  <a:lnTo>
                    <a:pt x="450" y="451"/>
                  </a:lnTo>
                  <a:lnTo>
                    <a:pt x="443" y="437"/>
                  </a:lnTo>
                  <a:lnTo>
                    <a:pt x="438" y="420"/>
                  </a:lnTo>
                  <a:lnTo>
                    <a:pt x="433" y="404"/>
                  </a:lnTo>
                  <a:lnTo>
                    <a:pt x="426" y="388"/>
                  </a:lnTo>
                  <a:lnTo>
                    <a:pt x="417" y="375"/>
                  </a:lnTo>
                  <a:lnTo>
                    <a:pt x="405" y="361"/>
                  </a:lnTo>
                  <a:lnTo>
                    <a:pt x="403" y="394"/>
                  </a:lnTo>
                  <a:lnTo>
                    <a:pt x="405" y="429"/>
                  </a:lnTo>
                  <a:lnTo>
                    <a:pt x="401" y="462"/>
                  </a:lnTo>
                  <a:lnTo>
                    <a:pt x="391" y="491"/>
                  </a:lnTo>
                  <a:lnTo>
                    <a:pt x="382" y="496"/>
                  </a:lnTo>
                  <a:lnTo>
                    <a:pt x="373" y="500"/>
                  </a:lnTo>
                  <a:lnTo>
                    <a:pt x="365" y="498"/>
                  </a:lnTo>
                  <a:lnTo>
                    <a:pt x="358" y="496"/>
                  </a:lnTo>
                  <a:lnTo>
                    <a:pt x="349" y="493"/>
                  </a:lnTo>
                  <a:lnTo>
                    <a:pt x="340" y="488"/>
                  </a:lnTo>
                  <a:lnTo>
                    <a:pt x="333" y="483"/>
                  </a:lnTo>
                  <a:lnTo>
                    <a:pt x="325" y="479"/>
                  </a:lnTo>
                  <a:lnTo>
                    <a:pt x="316" y="472"/>
                  </a:lnTo>
                  <a:lnTo>
                    <a:pt x="307" y="465"/>
                  </a:lnTo>
                  <a:lnTo>
                    <a:pt x="300" y="458"/>
                  </a:lnTo>
                  <a:lnTo>
                    <a:pt x="292" y="451"/>
                  </a:lnTo>
                  <a:lnTo>
                    <a:pt x="283" y="446"/>
                  </a:lnTo>
                  <a:lnTo>
                    <a:pt x="272" y="442"/>
                  </a:lnTo>
                  <a:lnTo>
                    <a:pt x="262" y="441"/>
                  </a:lnTo>
                  <a:lnTo>
                    <a:pt x="250" y="444"/>
                  </a:lnTo>
                  <a:lnTo>
                    <a:pt x="244" y="435"/>
                  </a:lnTo>
                  <a:lnTo>
                    <a:pt x="239" y="427"/>
                  </a:lnTo>
                  <a:lnTo>
                    <a:pt x="236" y="418"/>
                  </a:lnTo>
                  <a:lnTo>
                    <a:pt x="234" y="409"/>
                  </a:lnTo>
                  <a:lnTo>
                    <a:pt x="227" y="408"/>
                  </a:lnTo>
                  <a:lnTo>
                    <a:pt x="220" y="406"/>
                  </a:lnTo>
                  <a:lnTo>
                    <a:pt x="211" y="404"/>
                  </a:lnTo>
                  <a:lnTo>
                    <a:pt x="204" y="402"/>
                  </a:lnTo>
                  <a:lnTo>
                    <a:pt x="196" y="399"/>
                  </a:lnTo>
                  <a:lnTo>
                    <a:pt x="189" y="395"/>
                  </a:lnTo>
                  <a:lnTo>
                    <a:pt x="183" y="390"/>
                  </a:lnTo>
                  <a:lnTo>
                    <a:pt x="178" y="381"/>
                  </a:lnTo>
                  <a:lnTo>
                    <a:pt x="173" y="364"/>
                  </a:lnTo>
                  <a:lnTo>
                    <a:pt x="157" y="359"/>
                  </a:lnTo>
                  <a:lnTo>
                    <a:pt x="142" y="354"/>
                  </a:lnTo>
                  <a:lnTo>
                    <a:pt x="131" y="340"/>
                  </a:lnTo>
                  <a:lnTo>
                    <a:pt x="122" y="317"/>
                  </a:lnTo>
                  <a:lnTo>
                    <a:pt x="116" y="291"/>
                  </a:lnTo>
                  <a:lnTo>
                    <a:pt x="105" y="270"/>
                  </a:lnTo>
                  <a:lnTo>
                    <a:pt x="84" y="254"/>
                  </a:lnTo>
                  <a:lnTo>
                    <a:pt x="74" y="249"/>
                  </a:lnTo>
                  <a:lnTo>
                    <a:pt x="61" y="246"/>
                  </a:lnTo>
                  <a:lnTo>
                    <a:pt x="49" y="240"/>
                  </a:lnTo>
                  <a:lnTo>
                    <a:pt x="37" y="235"/>
                  </a:lnTo>
                  <a:lnTo>
                    <a:pt x="25" y="230"/>
                  </a:lnTo>
                  <a:lnTo>
                    <a:pt x="14" y="223"/>
                  </a:lnTo>
                  <a:lnTo>
                    <a:pt x="6" y="214"/>
                  </a:lnTo>
                  <a:lnTo>
                    <a:pt x="0" y="204"/>
                  </a:lnTo>
                  <a:lnTo>
                    <a:pt x="0" y="195"/>
                  </a:lnTo>
                  <a:lnTo>
                    <a:pt x="6" y="190"/>
                  </a:lnTo>
                  <a:lnTo>
                    <a:pt x="13" y="185"/>
                  </a:lnTo>
                  <a:lnTo>
                    <a:pt x="23" y="181"/>
                  </a:lnTo>
                  <a:lnTo>
                    <a:pt x="51" y="165"/>
                  </a:lnTo>
                  <a:lnTo>
                    <a:pt x="82" y="153"/>
                  </a:lnTo>
                  <a:lnTo>
                    <a:pt x="112" y="144"/>
                  </a:lnTo>
                  <a:lnTo>
                    <a:pt x="145" y="138"/>
                  </a:lnTo>
                  <a:lnTo>
                    <a:pt x="178" y="134"/>
                  </a:lnTo>
                  <a:lnTo>
                    <a:pt x="211" y="132"/>
                  </a:lnTo>
                  <a:lnTo>
                    <a:pt x="246" y="134"/>
                  </a:lnTo>
                  <a:lnTo>
                    <a:pt x="281" y="138"/>
                  </a:lnTo>
                  <a:lnTo>
                    <a:pt x="328" y="157"/>
                  </a:lnTo>
                  <a:lnTo>
                    <a:pt x="325" y="146"/>
                  </a:lnTo>
                  <a:lnTo>
                    <a:pt x="321" y="136"/>
                  </a:lnTo>
                  <a:lnTo>
                    <a:pt x="314" y="125"/>
                  </a:lnTo>
                  <a:lnTo>
                    <a:pt x="307" y="115"/>
                  </a:lnTo>
                  <a:lnTo>
                    <a:pt x="298" y="104"/>
                  </a:lnTo>
                  <a:lnTo>
                    <a:pt x="290" y="94"/>
                  </a:lnTo>
                  <a:lnTo>
                    <a:pt x="283" y="83"/>
                  </a:lnTo>
                  <a:lnTo>
                    <a:pt x="274" y="73"/>
                  </a:lnTo>
                  <a:lnTo>
                    <a:pt x="267" y="66"/>
                  </a:lnTo>
                  <a:lnTo>
                    <a:pt x="258" y="61"/>
                  </a:lnTo>
                  <a:lnTo>
                    <a:pt x="251" y="54"/>
                  </a:lnTo>
                  <a:lnTo>
                    <a:pt x="244" y="47"/>
                  </a:lnTo>
                  <a:lnTo>
                    <a:pt x="258" y="52"/>
                  </a:lnTo>
                  <a:lnTo>
                    <a:pt x="271" y="59"/>
                  </a:lnTo>
                  <a:lnTo>
                    <a:pt x="281" y="68"/>
                  </a:lnTo>
                  <a:lnTo>
                    <a:pt x="292" y="78"/>
                  </a:lnTo>
                  <a:lnTo>
                    <a:pt x="302" y="90"/>
                  </a:lnTo>
                  <a:lnTo>
                    <a:pt x="312" y="101"/>
                  </a:lnTo>
                  <a:lnTo>
                    <a:pt x="323" y="113"/>
                  </a:lnTo>
                  <a:lnTo>
                    <a:pt x="333" y="125"/>
                  </a:lnTo>
                  <a:lnTo>
                    <a:pt x="335" y="99"/>
                  </a:lnTo>
                  <a:lnTo>
                    <a:pt x="339" y="75"/>
                  </a:lnTo>
                  <a:lnTo>
                    <a:pt x="344" y="50"/>
                  </a:lnTo>
                  <a:lnTo>
                    <a:pt x="354" y="28"/>
                  </a:lnTo>
                  <a:lnTo>
                    <a:pt x="351" y="49"/>
                  </a:lnTo>
                  <a:lnTo>
                    <a:pt x="351" y="63"/>
                  </a:lnTo>
                  <a:lnTo>
                    <a:pt x="349" y="73"/>
                  </a:lnTo>
                  <a:lnTo>
                    <a:pt x="351" y="83"/>
                  </a:lnTo>
                  <a:lnTo>
                    <a:pt x="349" y="104"/>
                  </a:lnTo>
                  <a:lnTo>
                    <a:pt x="347" y="125"/>
                  </a:lnTo>
                  <a:lnTo>
                    <a:pt x="349" y="146"/>
                  </a:lnTo>
                  <a:lnTo>
                    <a:pt x="354" y="167"/>
                  </a:lnTo>
                  <a:lnTo>
                    <a:pt x="368" y="160"/>
                  </a:lnTo>
                  <a:lnTo>
                    <a:pt x="379" y="150"/>
                  </a:lnTo>
                  <a:lnTo>
                    <a:pt x="386" y="138"/>
                  </a:lnTo>
                  <a:lnTo>
                    <a:pt x="394" y="124"/>
                  </a:lnTo>
                  <a:lnTo>
                    <a:pt x="401" y="111"/>
                  </a:lnTo>
                  <a:lnTo>
                    <a:pt x="412" y="99"/>
                  </a:lnTo>
                  <a:lnTo>
                    <a:pt x="422" y="89"/>
                  </a:lnTo>
                  <a:lnTo>
                    <a:pt x="438" y="82"/>
                  </a:lnTo>
                  <a:lnTo>
                    <a:pt x="461" y="77"/>
                  </a:lnTo>
                  <a:lnTo>
                    <a:pt x="481" y="70"/>
                  </a:lnTo>
                  <a:lnTo>
                    <a:pt x="502" y="63"/>
                  </a:lnTo>
                  <a:lnTo>
                    <a:pt x="523" y="52"/>
                  </a:lnTo>
                  <a:lnTo>
                    <a:pt x="544" y="42"/>
                  </a:lnTo>
                  <a:lnTo>
                    <a:pt x="563" y="29"/>
                  </a:lnTo>
                  <a:lnTo>
                    <a:pt x="583" y="17"/>
                  </a:lnTo>
                  <a:lnTo>
                    <a:pt x="602" y="3"/>
                  </a:lnTo>
                  <a:lnTo>
                    <a:pt x="610" y="2"/>
                  </a:lnTo>
                  <a:lnTo>
                    <a:pt x="621" y="0"/>
                  </a:lnTo>
                  <a:lnTo>
                    <a:pt x="628" y="0"/>
                  </a:lnTo>
                  <a:lnTo>
                    <a:pt x="63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Freeform 39"/>
            <p:cNvSpPr>
              <a:spLocks/>
            </p:cNvSpPr>
            <p:nvPr/>
          </p:nvSpPr>
          <p:spPr bwMode="auto">
            <a:xfrm>
              <a:off x="2761" y="2527"/>
              <a:ext cx="77" cy="102"/>
            </a:xfrm>
            <a:custGeom>
              <a:avLst/>
              <a:gdLst>
                <a:gd name="T0" fmla="*/ 146 w 153"/>
                <a:gd name="T1" fmla="*/ 0 h 204"/>
                <a:gd name="T2" fmla="*/ 152 w 153"/>
                <a:gd name="T3" fmla="*/ 37 h 204"/>
                <a:gd name="T4" fmla="*/ 153 w 153"/>
                <a:gd name="T5" fmla="*/ 75 h 204"/>
                <a:gd name="T6" fmla="*/ 146 w 153"/>
                <a:gd name="T7" fmla="*/ 112 h 204"/>
                <a:gd name="T8" fmla="*/ 124 w 153"/>
                <a:gd name="T9" fmla="*/ 141 h 204"/>
                <a:gd name="T10" fmla="*/ 124 w 153"/>
                <a:gd name="T11" fmla="*/ 127 h 204"/>
                <a:gd name="T12" fmla="*/ 125 w 153"/>
                <a:gd name="T13" fmla="*/ 113 h 204"/>
                <a:gd name="T14" fmla="*/ 124 w 153"/>
                <a:gd name="T15" fmla="*/ 103 h 204"/>
                <a:gd name="T16" fmla="*/ 113 w 153"/>
                <a:gd name="T17" fmla="*/ 96 h 204"/>
                <a:gd name="T18" fmla="*/ 105 w 153"/>
                <a:gd name="T19" fmla="*/ 107 h 204"/>
                <a:gd name="T20" fmla="*/ 99 w 153"/>
                <a:gd name="T21" fmla="*/ 120 h 204"/>
                <a:gd name="T22" fmla="*/ 94 w 153"/>
                <a:gd name="T23" fmla="*/ 136 h 204"/>
                <a:gd name="T24" fmla="*/ 89 w 153"/>
                <a:gd name="T25" fmla="*/ 150 h 204"/>
                <a:gd name="T26" fmla="*/ 84 w 153"/>
                <a:gd name="T27" fmla="*/ 164 h 204"/>
                <a:gd name="T28" fmla="*/ 75 w 153"/>
                <a:gd name="T29" fmla="*/ 174 h 204"/>
                <a:gd name="T30" fmla="*/ 64 w 153"/>
                <a:gd name="T31" fmla="*/ 183 h 204"/>
                <a:gd name="T32" fmla="*/ 52 w 153"/>
                <a:gd name="T33" fmla="*/ 190 h 204"/>
                <a:gd name="T34" fmla="*/ 40 w 153"/>
                <a:gd name="T35" fmla="*/ 195 h 204"/>
                <a:gd name="T36" fmla="*/ 26 w 153"/>
                <a:gd name="T37" fmla="*/ 199 h 204"/>
                <a:gd name="T38" fmla="*/ 12 w 153"/>
                <a:gd name="T39" fmla="*/ 202 h 204"/>
                <a:gd name="T40" fmla="*/ 0 w 153"/>
                <a:gd name="T41" fmla="*/ 204 h 204"/>
                <a:gd name="T42" fmla="*/ 5 w 153"/>
                <a:gd name="T43" fmla="*/ 185 h 204"/>
                <a:gd name="T44" fmla="*/ 7 w 153"/>
                <a:gd name="T45" fmla="*/ 164 h 204"/>
                <a:gd name="T46" fmla="*/ 9 w 153"/>
                <a:gd name="T47" fmla="*/ 143 h 204"/>
                <a:gd name="T48" fmla="*/ 9 w 153"/>
                <a:gd name="T49" fmla="*/ 120 h 204"/>
                <a:gd name="T50" fmla="*/ 17 w 153"/>
                <a:gd name="T51" fmla="*/ 117 h 204"/>
                <a:gd name="T52" fmla="*/ 28 w 153"/>
                <a:gd name="T53" fmla="*/ 113 h 204"/>
                <a:gd name="T54" fmla="*/ 40 w 153"/>
                <a:gd name="T55" fmla="*/ 112 h 204"/>
                <a:gd name="T56" fmla="*/ 51 w 153"/>
                <a:gd name="T57" fmla="*/ 108 h 204"/>
                <a:gd name="T58" fmla="*/ 61 w 153"/>
                <a:gd name="T59" fmla="*/ 107 h 204"/>
                <a:gd name="T60" fmla="*/ 68 w 153"/>
                <a:gd name="T61" fmla="*/ 101 h 204"/>
                <a:gd name="T62" fmla="*/ 71 w 153"/>
                <a:gd name="T63" fmla="*/ 93 h 204"/>
                <a:gd name="T64" fmla="*/ 71 w 153"/>
                <a:gd name="T65" fmla="*/ 82 h 204"/>
                <a:gd name="T66" fmla="*/ 64 w 153"/>
                <a:gd name="T67" fmla="*/ 80 h 204"/>
                <a:gd name="T68" fmla="*/ 58 w 153"/>
                <a:gd name="T69" fmla="*/ 80 h 204"/>
                <a:gd name="T70" fmla="*/ 49 w 153"/>
                <a:gd name="T71" fmla="*/ 82 h 204"/>
                <a:gd name="T72" fmla="*/ 42 w 153"/>
                <a:gd name="T73" fmla="*/ 84 h 204"/>
                <a:gd name="T74" fmla="*/ 33 w 153"/>
                <a:gd name="T75" fmla="*/ 86 h 204"/>
                <a:gd name="T76" fmla="*/ 26 w 153"/>
                <a:gd name="T77" fmla="*/ 87 h 204"/>
                <a:gd name="T78" fmla="*/ 17 w 153"/>
                <a:gd name="T79" fmla="*/ 89 h 204"/>
                <a:gd name="T80" fmla="*/ 10 w 153"/>
                <a:gd name="T81" fmla="*/ 89 h 204"/>
                <a:gd name="T82" fmla="*/ 7 w 153"/>
                <a:gd name="T83" fmla="*/ 42 h 204"/>
                <a:gd name="T84" fmla="*/ 24 w 153"/>
                <a:gd name="T85" fmla="*/ 37 h 204"/>
                <a:gd name="T86" fmla="*/ 42 w 153"/>
                <a:gd name="T87" fmla="*/ 32 h 204"/>
                <a:gd name="T88" fmla="*/ 59 w 153"/>
                <a:gd name="T89" fmla="*/ 26 h 204"/>
                <a:gd name="T90" fmla="*/ 77 w 153"/>
                <a:gd name="T91" fmla="*/ 21 h 204"/>
                <a:gd name="T92" fmla="*/ 94 w 153"/>
                <a:gd name="T93" fmla="*/ 16 h 204"/>
                <a:gd name="T94" fmla="*/ 112 w 153"/>
                <a:gd name="T95" fmla="*/ 11 h 204"/>
                <a:gd name="T96" fmla="*/ 129 w 153"/>
                <a:gd name="T97" fmla="*/ 5 h 204"/>
                <a:gd name="T98" fmla="*/ 146 w 153"/>
                <a:gd name="T99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53" h="204">
                  <a:moveTo>
                    <a:pt x="146" y="0"/>
                  </a:moveTo>
                  <a:lnTo>
                    <a:pt x="152" y="37"/>
                  </a:lnTo>
                  <a:lnTo>
                    <a:pt x="153" y="75"/>
                  </a:lnTo>
                  <a:lnTo>
                    <a:pt x="146" y="112"/>
                  </a:lnTo>
                  <a:lnTo>
                    <a:pt x="124" y="141"/>
                  </a:lnTo>
                  <a:lnTo>
                    <a:pt x="124" y="127"/>
                  </a:lnTo>
                  <a:lnTo>
                    <a:pt x="125" y="113"/>
                  </a:lnTo>
                  <a:lnTo>
                    <a:pt x="124" y="103"/>
                  </a:lnTo>
                  <a:lnTo>
                    <a:pt x="113" y="96"/>
                  </a:lnTo>
                  <a:lnTo>
                    <a:pt x="105" y="107"/>
                  </a:lnTo>
                  <a:lnTo>
                    <a:pt x="99" y="120"/>
                  </a:lnTo>
                  <a:lnTo>
                    <a:pt x="94" y="136"/>
                  </a:lnTo>
                  <a:lnTo>
                    <a:pt x="89" y="150"/>
                  </a:lnTo>
                  <a:lnTo>
                    <a:pt x="84" y="164"/>
                  </a:lnTo>
                  <a:lnTo>
                    <a:pt x="75" y="174"/>
                  </a:lnTo>
                  <a:lnTo>
                    <a:pt x="64" y="183"/>
                  </a:lnTo>
                  <a:lnTo>
                    <a:pt x="52" y="190"/>
                  </a:lnTo>
                  <a:lnTo>
                    <a:pt x="40" y="195"/>
                  </a:lnTo>
                  <a:lnTo>
                    <a:pt x="26" y="199"/>
                  </a:lnTo>
                  <a:lnTo>
                    <a:pt x="12" y="202"/>
                  </a:lnTo>
                  <a:lnTo>
                    <a:pt x="0" y="204"/>
                  </a:lnTo>
                  <a:lnTo>
                    <a:pt x="5" y="185"/>
                  </a:lnTo>
                  <a:lnTo>
                    <a:pt x="7" y="164"/>
                  </a:lnTo>
                  <a:lnTo>
                    <a:pt x="9" y="143"/>
                  </a:lnTo>
                  <a:lnTo>
                    <a:pt x="9" y="120"/>
                  </a:lnTo>
                  <a:lnTo>
                    <a:pt x="17" y="117"/>
                  </a:lnTo>
                  <a:lnTo>
                    <a:pt x="28" y="113"/>
                  </a:lnTo>
                  <a:lnTo>
                    <a:pt x="40" y="112"/>
                  </a:lnTo>
                  <a:lnTo>
                    <a:pt x="51" y="108"/>
                  </a:lnTo>
                  <a:lnTo>
                    <a:pt x="61" y="107"/>
                  </a:lnTo>
                  <a:lnTo>
                    <a:pt x="68" y="101"/>
                  </a:lnTo>
                  <a:lnTo>
                    <a:pt x="71" y="93"/>
                  </a:lnTo>
                  <a:lnTo>
                    <a:pt x="71" y="82"/>
                  </a:lnTo>
                  <a:lnTo>
                    <a:pt x="64" y="80"/>
                  </a:lnTo>
                  <a:lnTo>
                    <a:pt x="58" y="80"/>
                  </a:lnTo>
                  <a:lnTo>
                    <a:pt x="49" y="82"/>
                  </a:lnTo>
                  <a:lnTo>
                    <a:pt x="42" y="84"/>
                  </a:lnTo>
                  <a:lnTo>
                    <a:pt x="33" y="86"/>
                  </a:lnTo>
                  <a:lnTo>
                    <a:pt x="26" y="87"/>
                  </a:lnTo>
                  <a:lnTo>
                    <a:pt x="17" y="89"/>
                  </a:lnTo>
                  <a:lnTo>
                    <a:pt x="10" y="89"/>
                  </a:lnTo>
                  <a:lnTo>
                    <a:pt x="7" y="42"/>
                  </a:lnTo>
                  <a:lnTo>
                    <a:pt x="24" y="37"/>
                  </a:lnTo>
                  <a:lnTo>
                    <a:pt x="42" y="32"/>
                  </a:lnTo>
                  <a:lnTo>
                    <a:pt x="59" y="26"/>
                  </a:lnTo>
                  <a:lnTo>
                    <a:pt x="77" y="21"/>
                  </a:lnTo>
                  <a:lnTo>
                    <a:pt x="94" y="16"/>
                  </a:lnTo>
                  <a:lnTo>
                    <a:pt x="112" y="11"/>
                  </a:lnTo>
                  <a:lnTo>
                    <a:pt x="129" y="5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8C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Freeform 40"/>
            <p:cNvSpPr>
              <a:spLocks/>
            </p:cNvSpPr>
            <p:nvPr/>
          </p:nvSpPr>
          <p:spPr bwMode="auto">
            <a:xfrm>
              <a:off x="3325" y="2543"/>
              <a:ext cx="54" cy="27"/>
            </a:xfrm>
            <a:custGeom>
              <a:avLst/>
              <a:gdLst>
                <a:gd name="T0" fmla="*/ 109 w 109"/>
                <a:gd name="T1" fmla="*/ 0 h 54"/>
                <a:gd name="T2" fmla="*/ 109 w 109"/>
                <a:gd name="T3" fmla="*/ 4 h 54"/>
                <a:gd name="T4" fmla="*/ 103 w 109"/>
                <a:gd name="T5" fmla="*/ 11 h 54"/>
                <a:gd name="T6" fmla="*/ 95 w 109"/>
                <a:gd name="T7" fmla="*/ 19 h 54"/>
                <a:gd name="T8" fmla="*/ 84 w 109"/>
                <a:gd name="T9" fmla="*/ 30 h 54"/>
                <a:gd name="T10" fmla="*/ 70 w 109"/>
                <a:gd name="T11" fmla="*/ 40 h 54"/>
                <a:gd name="T12" fmla="*/ 56 w 109"/>
                <a:gd name="T13" fmla="*/ 49 h 54"/>
                <a:gd name="T14" fmla="*/ 44 w 109"/>
                <a:gd name="T15" fmla="*/ 54 h 54"/>
                <a:gd name="T16" fmla="*/ 30 w 109"/>
                <a:gd name="T17" fmla="*/ 54 h 54"/>
                <a:gd name="T18" fmla="*/ 20 w 109"/>
                <a:gd name="T19" fmla="*/ 44 h 54"/>
                <a:gd name="T20" fmla="*/ 11 w 109"/>
                <a:gd name="T21" fmla="*/ 30 h 54"/>
                <a:gd name="T22" fmla="*/ 4 w 109"/>
                <a:gd name="T23" fmla="*/ 18 h 54"/>
                <a:gd name="T24" fmla="*/ 0 w 109"/>
                <a:gd name="T25" fmla="*/ 2 h 54"/>
                <a:gd name="T26" fmla="*/ 9 w 109"/>
                <a:gd name="T27" fmla="*/ 0 h 54"/>
                <a:gd name="T28" fmla="*/ 18 w 109"/>
                <a:gd name="T29" fmla="*/ 4 h 54"/>
                <a:gd name="T30" fmla="*/ 28 w 109"/>
                <a:gd name="T31" fmla="*/ 9 h 54"/>
                <a:gd name="T32" fmla="*/ 37 w 109"/>
                <a:gd name="T33" fmla="*/ 13 h 54"/>
                <a:gd name="T34" fmla="*/ 48 w 109"/>
                <a:gd name="T35" fmla="*/ 13 h 54"/>
                <a:gd name="T36" fmla="*/ 56 w 109"/>
                <a:gd name="T37" fmla="*/ 13 h 54"/>
                <a:gd name="T38" fmla="*/ 65 w 109"/>
                <a:gd name="T39" fmla="*/ 13 h 54"/>
                <a:gd name="T40" fmla="*/ 75 w 109"/>
                <a:gd name="T41" fmla="*/ 11 h 54"/>
                <a:gd name="T42" fmla="*/ 84 w 109"/>
                <a:gd name="T43" fmla="*/ 9 h 54"/>
                <a:gd name="T44" fmla="*/ 93 w 109"/>
                <a:gd name="T45" fmla="*/ 7 h 54"/>
                <a:gd name="T46" fmla="*/ 100 w 109"/>
                <a:gd name="T47" fmla="*/ 4 h 54"/>
                <a:gd name="T48" fmla="*/ 109 w 109"/>
                <a:gd name="T4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9" h="54">
                  <a:moveTo>
                    <a:pt x="109" y="0"/>
                  </a:moveTo>
                  <a:lnTo>
                    <a:pt x="109" y="4"/>
                  </a:lnTo>
                  <a:lnTo>
                    <a:pt x="103" y="11"/>
                  </a:lnTo>
                  <a:lnTo>
                    <a:pt x="95" y="19"/>
                  </a:lnTo>
                  <a:lnTo>
                    <a:pt x="84" y="30"/>
                  </a:lnTo>
                  <a:lnTo>
                    <a:pt x="70" y="40"/>
                  </a:lnTo>
                  <a:lnTo>
                    <a:pt x="56" y="49"/>
                  </a:lnTo>
                  <a:lnTo>
                    <a:pt x="44" y="54"/>
                  </a:lnTo>
                  <a:lnTo>
                    <a:pt x="30" y="54"/>
                  </a:lnTo>
                  <a:lnTo>
                    <a:pt x="20" y="44"/>
                  </a:lnTo>
                  <a:lnTo>
                    <a:pt x="11" y="30"/>
                  </a:lnTo>
                  <a:lnTo>
                    <a:pt x="4" y="18"/>
                  </a:lnTo>
                  <a:lnTo>
                    <a:pt x="0" y="2"/>
                  </a:lnTo>
                  <a:lnTo>
                    <a:pt x="9" y="0"/>
                  </a:lnTo>
                  <a:lnTo>
                    <a:pt x="18" y="4"/>
                  </a:lnTo>
                  <a:lnTo>
                    <a:pt x="28" y="9"/>
                  </a:lnTo>
                  <a:lnTo>
                    <a:pt x="37" y="13"/>
                  </a:lnTo>
                  <a:lnTo>
                    <a:pt x="48" y="13"/>
                  </a:lnTo>
                  <a:lnTo>
                    <a:pt x="56" y="13"/>
                  </a:lnTo>
                  <a:lnTo>
                    <a:pt x="65" y="13"/>
                  </a:lnTo>
                  <a:lnTo>
                    <a:pt x="75" y="11"/>
                  </a:lnTo>
                  <a:lnTo>
                    <a:pt x="84" y="9"/>
                  </a:lnTo>
                  <a:lnTo>
                    <a:pt x="93" y="7"/>
                  </a:lnTo>
                  <a:lnTo>
                    <a:pt x="100" y="4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" name="Freeform 41"/>
            <p:cNvSpPr>
              <a:spLocks/>
            </p:cNvSpPr>
            <p:nvPr/>
          </p:nvSpPr>
          <p:spPr bwMode="auto">
            <a:xfrm>
              <a:off x="2613" y="2530"/>
              <a:ext cx="471" cy="456"/>
            </a:xfrm>
            <a:custGeom>
              <a:avLst/>
              <a:gdLst>
                <a:gd name="T0" fmla="*/ 155 w 943"/>
                <a:gd name="T1" fmla="*/ 45 h 912"/>
                <a:gd name="T2" fmla="*/ 185 w 943"/>
                <a:gd name="T3" fmla="*/ 106 h 912"/>
                <a:gd name="T4" fmla="*/ 202 w 943"/>
                <a:gd name="T5" fmla="*/ 173 h 912"/>
                <a:gd name="T6" fmla="*/ 206 w 943"/>
                <a:gd name="T7" fmla="*/ 195 h 912"/>
                <a:gd name="T8" fmla="*/ 220 w 943"/>
                <a:gd name="T9" fmla="*/ 201 h 912"/>
                <a:gd name="T10" fmla="*/ 223 w 943"/>
                <a:gd name="T11" fmla="*/ 159 h 912"/>
                <a:gd name="T12" fmla="*/ 234 w 943"/>
                <a:gd name="T13" fmla="*/ 44 h 912"/>
                <a:gd name="T14" fmla="*/ 277 w 943"/>
                <a:gd name="T15" fmla="*/ 96 h 912"/>
                <a:gd name="T16" fmla="*/ 256 w 943"/>
                <a:gd name="T17" fmla="*/ 230 h 912"/>
                <a:gd name="T18" fmla="*/ 225 w 943"/>
                <a:gd name="T19" fmla="*/ 392 h 912"/>
                <a:gd name="T20" fmla="*/ 202 w 943"/>
                <a:gd name="T21" fmla="*/ 410 h 912"/>
                <a:gd name="T22" fmla="*/ 220 w 943"/>
                <a:gd name="T23" fmla="*/ 424 h 912"/>
                <a:gd name="T24" fmla="*/ 265 w 943"/>
                <a:gd name="T25" fmla="*/ 422 h 912"/>
                <a:gd name="T26" fmla="*/ 329 w 943"/>
                <a:gd name="T27" fmla="*/ 467 h 912"/>
                <a:gd name="T28" fmla="*/ 397 w 943"/>
                <a:gd name="T29" fmla="*/ 507 h 912"/>
                <a:gd name="T30" fmla="*/ 608 w 943"/>
                <a:gd name="T31" fmla="*/ 584 h 912"/>
                <a:gd name="T32" fmla="*/ 678 w 943"/>
                <a:gd name="T33" fmla="*/ 610 h 912"/>
                <a:gd name="T34" fmla="*/ 751 w 943"/>
                <a:gd name="T35" fmla="*/ 648 h 912"/>
                <a:gd name="T36" fmla="*/ 817 w 943"/>
                <a:gd name="T37" fmla="*/ 689 h 912"/>
                <a:gd name="T38" fmla="*/ 868 w 943"/>
                <a:gd name="T39" fmla="*/ 723 h 912"/>
                <a:gd name="T40" fmla="*/ 896 w 943"/>
                <a:gd name="T41" fmla="*/ 743 h 912"/>
                <a:gd name="T42" fmla="*/ 925 w 943"/>
                <a:gd name="T43" fmla="*/ 812 h 912"/>
                <a:gd name="T44" fmla="*/ 904 w 943"/>
                <a:gd name="T45" fmla="*/ 912 h 912"/>
                <a:gd name="T46" fmla="*/ 850 w 943"/>
                <a:gd name="T47" fmla="*/ 912 h 912"/>
                <a:gd name="T48" fmla="*/ 802 w 943"/>
                <a:gd name="T49" fmla="*/ 908 h 912"/>
                <a:gd name="T50" fmla="*/ 763 w 943"/>
                <a:gd name="T51" fmla="*/ 894 h 912"/>
                <a:gd name="T52" fmla="*/ 711 w 943"/>
                <a:gd name="T53" fmla="*/ 866 h 912"/>
                <a:gd name="T54" fmla="*/ 608 w 943"/>
                <a:gd name="T55" fmla="*/ 809 h 912"/>
                <a:gd name="T56" fmla="*/ 472 w 943"/>
                <a:gd name="T57" fmla="*/ 725 h 912"/>
                <a:gd name="T58" fmla="*/ 315 w 943"/>
                <a:gd name="T59" fmla="*/ 622 h 912"/>
                <a:gd name="T60" fmla="*/ 153 w 943"/>
                <a:gd name="T61" fmla="*/ 500 h 912"/>
                <a:gd name="T62" fmla="*/ 129 w 943"/>
                <a:gd name="T63" fmla="*/ 486 h 912"/>
                <a:gd name="T64" fmla="*/ 98 w 943"/>
                <a:gd name="T65" fmla="*/ 472 h 912"/>
                <a:gd name="T66" fmla="*/ 59 w 943"/>
                <a:gd name="T67" fmla="*/ 441 h 912"/>
                <a:gd name="T68" fmla="*/ 38 w 943"/>
                <a:gd name="T69" fmla="*/ 352 h 912"/>
                <a:gd name="T70" fmla="*/ 33 w 943"/>
                <a:gd name="T71" fmla="*/ 260 h 912"/>
                <a:gd name="T72" fmla="*/ 5 w 943"/>
                <a:gd name="T73" fmla="*/ 180 h 912"/>
                <a:gd name="T74" fmla="*/ 14 w 943"/>
                <a:gd name="T75" fmla="*/ 148 h 912"/>
                <a:gd name="T76" fmla="*/ 47 w 943"/>
                <a:gd name="T77" fmla="*/ 216 h 912"/>
                <a:gd name="T78" fmla="*/ 77 w 943"/>
                <a:gd name="T79" fmla="*/ 263 h 912"/>
                <a:gd name="T80" fmla="*/ 87 w 943"/>
                <a:gd name="T81" fmla="*/ 246 h 912"/>
                <a:gd name="T82" fmla="*/ 77 w 943"/>
                <a:gd name="T83" fmla="*/ 188 h 912"/>
                <a:gd name="T84" fmla="*/ 66 w 943"/>
                <a:gd name="T85" fmla="*/ 91 h 912"/>
                <a:gd name="T86" fmla="*/ 52 w 943"/>
                <a:gd name="T87" fmla="*/ 42 h 912"/>
                <a:gd name="T88" fmla="*/ 124 w 943"/>
                <a:gd name="T89" fmla="*/ 127 h 912"/>
                <a:gd name="T90" fmla="*/ 157 w 943"/>
                <a:gd name="T91" fmla="*/ 215 h 912"/>
                <a:gd name="T92" fmla="*/ 166 w 943"/>
                <a:gd name="T93" fmla="*/ 209 h 912"/>
                <a:gd name="T94" fmla="*/ 152 w 943"/>
                <a:gd name="T95" fmla="*/ 140 h 912"/>
                <a:gd name="T96" fmla="*/ 129 w 943"/>
                <a:gd name="T97" fmla="*/ 68 h 912"/>
                <a:gd name="T98" fmla="*/ 124 w 943"/>
                <a:gd name="T99" fmla="*/ 44 h 912"/>
                <a:gd name="T100" fmla="*/ 136 w 943"/>
                <a:gd name="T101" fmla="*/ 9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43" h="912">
                  <a:moveTo>
                    <a:pt x="145" y="0"/>
                  </a:moveTo>
                  <a:lnTo>
                    <a:pt x="148" y="25"/>
                  </a:lnTo>
                  <a:lnTo>
                    <a:pt x="155" y="45"/>
                  </a:lnTo>
                  <a:lnTo>
                    <a:pt x="164" y="66"/>
                  </a:lnTo>
                  <a:lnTo>
                    <a:pt x="174" y="86"/>
                  </a:lnTo>
                  <a:lnTo>
                    <a:pt x="185" y="106"/>
                  </a:lnTo>
                  <a:lnTo>
                    <a:pt x="193" y="127"/>
                  </a:lnTo>
                  <a:lnTo>
                    <a:pt x="199" y="148"/>
                  </a:lnTo>
                  <a:lnTo>
                    <a:pt x="202" y="173"/>
                  </a:lnTo>
                  <a:lnTo>
                    <a:pt x="204" y="180"/>
                  </a:lnTo>
                  <a:lnTo>
                    <a:pt x="204" y="188"/>
                  </a:lnTo>
                  <a:lnTo>
                    <a:pt x="206" y="195"/>
                  </a:lnTo>
                  <a:lnTo>
                    <a:pt x="209" y="201"/>
                  </a:lnTo>
                  <a:lnTo>
                    <a:pt x="214" y="201"/>
                  </a:lnTo>
                  <a:lnTo>
                    <a:pt x="220" y="201"/>
                  </a:lnTo>
                  <a:lnTo>
                    <a:pt x="225" y="199"/>
                  </a:lnTo>
                  <a:lnTo>
                    <a:pt x="228" y="195"/>
                  </a:lnTo>
                  <a:lnTo>
                    <a:pt x="223" y="159"/>
                  </a:lnTo>
                  <a:lnTo>
                    <a:pt x="230" y="126"/>
                  </a:lnTo>
                  <a:lnTo>
                    <a:pt x="237" y="89"/>
                  </a:lnTo>
                  <a:lnTo>
                    <a:pt x="234" y="44"/>
                  </a:lnTo>
                  <a:lnTo>
                    <a:pt x="254" y="21"/>
                  </a:lnTo>
                  <a:lnTo>
                    <a:pt x="268" y="56"/>
                  </a:lnTo>
                  <a:lnTo>
                    <a:pt x="277" y="96"/>
                  </a:lnTo>
                  <a:lnTo>
                    <a:pt x="277" y="136"/>
                  </a:lnTo>
                  <a:lnTo>
                    <a:pt x="263" y="176"/>
                  </a:lnTo>
                  <a:lnTo>
                    <a:pt x="256" y="230"/>
                  </a:lnTo>
                  <a:lnTo>
                    <a:pt x="253" y="286"/>
                  </a:lnTo>
                  <a:lnTo>
                    <a:pt x="244" y="342"/>
                  </a:lnTo>
                  <a:lnTo>
                    <a:pt x="225" y="392"/>
                  </a:lnTo>
                  <a:lnTo>
                    <a:pt x="218" y="399"/>
                  </a:lnTo>
                  <a:lnTo>
                    <a:pt x="209" y="403"/>
                  </a:lnTo>
                  <a:lnTo>
                    <a:pt x="202" y="410"/>
                  </a:lnTo>
                  <a:lnTo>
                    <a:pt x="200" y="420"/>
                  </a:lnTo>
                  <a:lnTo>
                    <a:pt x="209" y="424"/>
                  </a:lnTo>
                  <a:lnTo>
                    <a:pt x="220" y="424"/>
                  </a:lnTo>
                  <a:lnTo>
                    <a:pt x="228" y="420"/>
                  </a:lnTo>
                  <a:lnTo>
                    <a:pt x="237" y="417"/>
                  </a:lnTo>
                  <a:lnTo>
                    <a:pt x="265" y="422"/>
                  </a:lnTo>
                  <a:lnTo>
                    <a:pt x="286" y="438"/>
                  </a:lnTo>
                  <a:lnTo>
                    <a:pt x="307" y="453"/>
                  </a:lnTo>
                  <a:lnTo>
                    <a:pt x="329" y="467"/>
                  </a:lnTo>
                  <a:lnTo>
                    <a:pt x="352" y="481"/>
                  </a:lnTo>
                  <a:lnTo>
                    <a:pt x="375" y="495"/>
                  </a:lnTo>
                  <a:lnTo>
                    <a:pt x="397" y="507"/>
                  </a:lnTo>
                  <a:lnTo>
                    <a:pt x="420" y="519"/>
                  </a:lnTo>
                  <a:lnTo>
                    <a:pt x="444" y="530"/>
                  </a:lnTo>
                  <a:lnTo>
                    <a:pt x="608" y="584"/>
                  </a:lnTo>
                  <a:lnTo>
                    <a:pt x="631" y="591"/>
                  </a:lnTo>
                  <a:lnTo>
                    <a:pt x="654" y="600"/>
                  </a:lnTo>
                  <a:lnTo>
                    <a:pt x="678" y="610"/>
                  </a:lnTo>
                  <a:lnTo>
                    <a:pt x="702" y="622"/>
                  </a:lnTo>
                  <a:lnTo>
                    <a:pt x="727" y="635"/>
                  </a:lnTo>
                  <a:lnTo>
                    <a:pt x="751" y="648"/>
                  </a:lnTo>
                  <a:lnTo>
                    <a:pt x="774" y="661"/>
                  </a:lnTo>
                  <a:lnTo>
                    <a:pt x="796" y="675"/>
                  </a:lnTo>
                  <a:lnTo>
                    <a:pt x="817" y="689"/>
                  </a:lnTo>
                  <a:lnTo>
                    <a:pt x="836" y="701"/>
                  </a:lnTo>
                  <a:lnTo>
                    <a:pt x="854" y="713"/>
                  </a:lnTo>
                  <a:lnTo>
                    <a:pt x="868" y="723"/>
                  </a:lnTo>
                  <a:lnTo>
                    <a:pt x="880" y="732"/>
                  </a:lnTo>
                  <a:lnTo>
                    <a:pt x="891" y="739"/>
                  </a:lnTo>
                  <a:lnTo>
                    <a:pt x="896" y="743"/>
                  </a:lnTo>
                  <a:lnTo>
                    <a:pt x="897" y="744"/>
                  </a:lnTo>
                  <a:lnTo>
                    <a:pt x="915" y="777"/>
                  </a:lnTo>
                  <a:lnTo>
                    <a:pt x="925" y="812"/>
                  </a:lnTo>
                  <a:lnTo>
                    <a:pt x="936" y="847"/>
                  </a:lnTo>
                  <a:lnTo>
                    <a:pt x="943" y="884"/>
                  </a:lnTo>
                  <a:lnTo>
                    <a:pt x="904" y="912"/>
                  </a:lnTo>
                  <a:lnTo>
                    <a:pt x="885" y="910"/>
                  </a:lnTo>
                  <a:lnTo>
                    <a:pt x="868" y="910"/>
                  </a:lnTo>
                  <a:lnTo>
                    <a:pt x="850" y="912"/>
                  </a:lnTo>
                  <a:lnTo>
                    <a:pt x="835" y="912"/>
                  </a:lnTo>
                  <a:lnTo>
                    <a:pt x="817" y="910"/>
                  </a:lnTo>
                  <a:lnTo>
                    <a:pt x="802" y="908"/>
                  </a:lnTo>
                  <a:lnTo>
                    <a:pt x="784" y="903"/>
                  </a:lnTo>
                  <a:lnTo>
                    <a:pt x="767" y="896"/>
                  </a:lnTo>
                  <a:lnTo>
                    <a:pt x="763" y="894"/>
                  </a:lnTo>
                  <a:lnTo>
                    <a:pt x="753" y="889"/>
                  </a:lnTo>
                  <a:lnTo>
                    <a:pt x="734" y="878"/>
                  </a:lnTo>
                  <a:lnTo>
                    <a:pt x="711" y="866"/>
                  </a:lnTo>
                  <a:lnTo>
                    <a:pt x="681" y="851"/>
                  </a:lnTo>
                  <a:lnTo>
                    <a:pt x="648" y="831"/>
                  </a:lnTo>
                  <a:lnTo>
                    <a:pt x="608" y="809"/>
                  </a:lnTo>
                  <a:lnTo>
                    <a:pt x="566" y="784"/>
                  </a:lnTo>
                  <a:lnTo>
                    <a:pt x="521" y="756"/>
                  </a:lnTo>
                  <a:lnTo>
                    <a:pt x="472" y="725"/>
                  </a:lnTo>
                  <a:lnTo>
                    <a:pt x="422" y="694"/>
                  </a:lnTo>
                  <a:lnTo>
                    <a:pt x="369" y="659"/>
                  </a:lnTo>
                  <a:lnTo>
                    <a:pt x="315" y="622"/>
                  </a:lnTo>
                  <a:lnTo>
                    <a:pt x="261" y="582"/>
                  </a:lnTo>
                  <a:lnTo>
                    <a:pt x="207" y="542"/>
                  </a:lnTo>
                  <a:lnTo>
                    <a:pt x="153" y="500"/>
                  </a:lnTo>
                  <a:lnTo>
                    <a:pt x="146" y="495"/>
                  </a:lnTo>
                  <a:lnTo>
                    <a:pt x="138" y="492"/>
                  </a:lnTo>
                  <a:lnTo>
                    <a:pt x="129" y="486"/>
                  </a:lnTo>
                  <a:lnTo>
                    <a:pt x="119" y="481"/>
                  </a:lnTo>
                  <a:lnTo>
                    <a:pt x="108" y="478"/>
                  </a:lnTo>
                  <a:lnTo>
                    <a:pt x="98" y="472"/>
                  </a:lnTo>
                  <a:lnTo>
                    <a:pt x="87" y="469"/>
                  </a:lnTo>
                  <a:lnTo>
                    <a:pt x="77" y="465"/>
                  </a:lnTo>
                  <a:lnTo>
                    <a:pt x="59" y="441"/>
                  </a:lnTo>
                  <a:lnTo>
                    <a:pt x="49" y="413"/>
                  </a:lnTo>
                  <a:lnTo>
                    <a:pt x="42" y="384"/>
                  </a:lnTo>
                  <a:lnTo>
                    <a:pt x="38" y="352"/>
                  </a:lnTo>
                  <a:lnTo>
                    <a:pt x="37" y="323"/>
                  </a:lnTo>
                  <a:lnTo>
                    <a:pt x="37" y="291"/>
                  </a:lnTo>
                  <a:lnTo>
                    <a:pt x="33" y="260"/>
                  </a:lnTo>
                  <a:lnTo>
                    <a:pt x="28" y="230"/>
                  </a:lnTo>
                  <a:lnTo>
                    <a:pt x="17" y="206"/>
                  </a:lnTo>
                  <a:lnTo>
                    <a:pt x="5" y="180"/>
                  </a:lnTo>
                  <a:lnTo>
                    <a:pt x="0" y="155"/>
                  </a:lnTo>
                  <a:lnTo>
                    <a:pt x="9" y="129"/>
                  </a:lnTo>
                  <a:lnTo>
                    <a:pt x="14" y="148"/>
                  </a:lnTo>
                  <a:lnTo>
                    <a:pt x="23" y="171"/>
                  </a:lnTo>
                  <a:lnTo>
                    <a:pt x="35" y="194"/>
                  </a:lnTo>
                  <a:lnTo>
                    <a:pt x="47" y="216"/>
                  </a:lnTo>
                  <a:lnTo>
                    <a:pt x="58" y="235"/>
                  </a:lnTo>
                  <a:lnTo>
                    <a:pt x="68" y="253"/>
                  </a:lnTo>
                  <a:lnTo>
                    <a:pt x="77" y="263"/>
                  </a:lnTo>
                  <a:lnTo>
                    <a:pt x="80" y="267"/>
                  </a:lnTo>
                  <a:lnTo>
                    <a:pt x="89" y="256"/>
                  </a:lnTo>
                  <a:lnTo>
                    <a:pt x="87" y="246"/>
                  </a:lnTo>
                  <a:lnTo>
                    <a:pt x="78" y="235"/>
                  </a:lnTo>
                  <a:lnTo>
                    <a:pt x="73" y="223"/>
                  </a:lnTo>
                  <a:lnTo>
                    <a:pt x="77" y="188"/>
                  </a:lnTo>
                  <a:lnTo>
                    <a:pt x="84" y="152"/>
                  </a:lnTo>
                  <a:lnTo>
                    <a:pt x="84" y="119"/>
                  </a:lnTo>
                  <a:lnTo>
                    <a:pt x="66" y="91"/>
                  </a:lnTo>
                  <a:lnTo>
                    <a:pt x="59" y="77"/>
                  </a:lnTo>
                  <a:lnTo>
                    <a:pt x="54" y="59"/>
                  </a:lnTo>
                  <a:lnTo>
                    <a:pt x="52" y="42"/>
                  </a:lnTo>
                  <a:lnTo>
                    <a:pt x="56" y="25"/>
                  </a:lnTo>
                  <a:lnTo>
                    <a:pt x="117" y="98"/>
                  </a:lnTo>
                  <a:lnTo>
                    <a:pt x="124" y="127"/>
                  </a:lnTo>
                  <a:lnTo>
                    <a:pt x="132" y="159"/>
                  </a:lnTo>
                  <a:lnTo>
                    <a:pt x="141" y="188"/>
                  </a:lnTo>
                  <a:lnTo>
                    <a:pt x="157" y="215"/>
                  </a:lnTo>
                  <a:lnTo>
                    <a:pt x="160" y="215"/>
                  </a:lnTo>
                  <a:lnTo>
                    <a:pt x="164" y="213"/>
                  </a:lnTo>
                  <a:lnTo>
                    <a:pt x="166" y="209"/>
                  </a:lnTo>
                  <a:lnTo>
                    <a:pt x="167" y="206"/>
                  </a:lnTo>
                  <a:lnTo>
                    <a:pt x="159" y="174"/>
                  </a:lnTo>
                  <a:lnTo>
                    <a:pt x="152" y="140"/>
                  </a:lnTo>
                  <a:lnTo>
                    <a:pt x="145" y="106"/>
                  </a:lnTo>
                  <a:lnTo>
                    <a:pt x="134" y="75"/>
                  </a:lnTo>
                  <a:lnTo>
                    <a:pt x="129" y="68"/>
                  </a:lnTo>
                  <a:lnTo>
                    <a:pt x="124" y="61"/>
                  </a:lnTo>
                  <a:lnTo>
                    <a:pt x="120" y="52"/>
                  </a:lnTo>
                  <a:lnTo>
                    <a:pt x="124" y="44"/>
                  </a:lnTo>
                  <a:lnTo>
                    <a:pt x="127" y="32"/>
                  </a:lnTo>
                  <a:lnTo>
                    <a:pt x="131" y="19"/>
                  </a:lnTo>
                  <a:lnTo>
                    <a:pt x="136" y="9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5" name="Freeform 42"/>
            <p:cNvSpPr>
              <a:spLocks/>
            </p:cNvSpPr>
            <p:nvPr/>
          </p:nvSpPr>
          <p:spPr bwMode="auto">
            <a:xfrm>
              <a:off x="2258" y="2548"/>
              <a:ext cx="56" cy="105"/>
            </a:xfrm>
            <a:custGeom>
              <a:avLst/>
              <a:gdLst>
                <a:gd name="T0" fmla="*/ 90 w 111"/>
                <a:gd name="T1" fmla="*/ 51 h 211"/>
                <a:gd name="T2" fmla="*/ 104 w 111"/>
                <a:gd name="T3" fmla="*/ 82 h 211"/>
                <a:gd name="T4" fmla="*/ 111 w 111"/>
                <a:gd name="T5" fmla="*/ 117 h 211"/>
                <a:gd name="T6" fmla="*/ 108 w 111"/>
                <a:gd name="T7" fmla="*/ 153 h 211"/>
                <a:gd name="T8" fmla="*/ 90 w 111"/>
                <a:gd name="T9" fmla="*/ 190 h 211"/>
                <a:gd name="T10" fmla="*/ 57 w 111"/>
                <a:gd name="T11" fmla="*/ 211 h 211"/>
                <a:gd name="T12" fmla="*/ 54 w 111"/>
                <a:gd name="T13" fmla="*/ 188 h 211"/>
                <a:gd name="T14" fmla="*/ 50 w 111"/>
                <a:gd name="T15" fmla="*/ 164 h 211"/>
                <a:gd name="T16" fmla="*/ 45 w 111"/>
                <a:gd name="T17" fmla="*/ 141 h 211"/>
                <a:gd name="T18" fmla="*/ 38 w 111"/>
                <a:gd name="T19" fmla="*/ 119 h 211"/>
                <a:gd name="T20" fmla="*/ 29 w 111"/>
                <a:gd name="T21" fmla="*/ 96 h 211"/>
                <a:gd name="T22" fmla="*/ 21 w 111"/>
                <a:gd name="T23" fmla="*/ 75 h 211"/>
                <a:gd name="T24" fmla="*/ 10 w 111"/>
                <a:gd name="T25" fmla="*/ 54 h 211"/>
                <a:gd name="T26" fmla="*/ 0 w 111"/>
                <a:gd name="T27" fmla="*/ 33 h 211"/>
                <a:gd name="T28" fmla="*/ 12 w 111"/>
                <a:gd name="T29" fmla="*/ 31 h 211"/>
                <a:gd name="T30" fmla="*/ 24 w 111"/>
                <a:gd name="T31" fmla="*/ 28 h 211"/>
                <a:gd name="T32" fmla="*/ 36 w 111"/>
                <a:gd name="T33" fmla="*/ 24 h 211"/>
                <a:gd name="T34" fmla="*/ 49 w 111"/>
                <a:gd name="T35" fmla="*/ 21 h 211"/>
                <a:gd name="T36" fmla="*/ 61 w 111"/>
                <a:gd name="T37" fmla="*/ 17 h 211"/>
                <a:gd name="T38" fmla="*/ 71 w 111"/>
                <a:gd name="T39" fmla="*/ 12 h 211"/>
                <a:gd name="T40" fmla="*/ 82 w 111"/>
                <a:gd name="T41" fmla="*/ 7 h 211"/>
                <a:gd name="T42" fmla="*/ 92 w 111"/>
                <a:gd name="T43" fmla="*/ 0 h 211"/>
                <a:gd name="T44" fmla="*/ 92 w 111"/>
                <a:gd name="T45" fmla="*/ 12 h 211"/>
                <a:gd name="T46" fmla="*/ 90 w 111"/>
                <a:gd name="T47" fmla="*/ 24 h 211"/>
                <a:gd name="T48" fmla="*/ 89 w 111"/>
                <a:gd name="T49" fmla="*/ 38 h 211"/>
                <a:gd name="T50" fmla="*/ 90 w 111"/>
                <a:gd name="T51" fmla="*/ 51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1" h="211">
                  <a:moveTo>
                    <a:pt x="90" y="51"/>
                  </a:moveTo>
                  <a:lnTo>
                    <a:pt x="104" y="82"/>
                  </a:lnTo>
                  <a:lnTo>
                    <a:pt x="111" y="117"/>
                  </a:lnTo>
                  <a:lnTo>
                    <a:pt x="108" y="153"/>
                  </a:lnTo>
                  <a:lnTo>
                    <a:pt x="90" y="190"/>
                  </a:lnTo>
                  <a:lnTo>
                    <a:pt x="57" y="211"/>
                  </a:lnTo>
                  <a:lnTo>
                    <a:pt x="54" y="188"/>
                  </a:lnTo>
                  <a:lnTo>
                    <a:pt x="50" y="164"/>
                  </a:lnTo>
                  <a:lnTo>
                    <a:pt x="45" y="141"/>
                  </a:lnTo>
                  <a:lnTo>
                    <a:pt x="38" y="119"/>
                  </a:lnTo>
                  <a:lnTo>
                    <a:pt x="29" y="96"/>
                  </a:lnTo>
                  <a:lnTo>
                    <a:pt x="21" y="75"/>
                  </a:lnTo>
                  <a:lnTo>
                    <a:pt x="10" y="54"/>
                  </a:lnTo>
                  <a:lnTo>
                    <a:pt x="0" y="33"/>
                  </a:lnTo>
                  <a:lnTo>
                    <a:pt x="12" y="31"/>
                  </a:lnTo>
                  <a:lnTo>
                    <a:pt x="24" y="28"/>
                  </a:lnTo>
                  <a:lnTo>
                    <a:pt x="36" y="24"/>
                  </a:lnTo>
                  <a:lnTo>
                    <a:pt x="49" y="21"/>
                  </a:lnTo>
                  <a:lnTo>
                    <a:pt x="61" y="17"/>
                  </a:lnTo>
                  <a:lnTo>
                    <a:pt x="71" y="12"/>
                  </a:lnTo>
                  <a:lnTo>
                    <a:pt x="82" y="7"/>
                  </a:lnTo>
                  <a:lnTo>
                    <a:pt x="92" y="0"/>
                  </a:lnTo>
                  <a:lnTo>
                    <a:pt x="92" y="12"/>
                  </a:lnTo>
                  <a:lnTo>
                    <a:pt x="90" y="24"/>
                  </a:lnTo>
                  <a:lnTo>
                    <a:pt x="89" y="38"/>
                  </a:lnTo>
                  <a:lnTo>
                    <a:pt x="90" y="51"/>
                  </a:lnTo>
                  <a:close/>
                </a:path>
              </a:pathLst>
            </a:custGeom>
            <a:solidFill>
              <a:srgbClr val="7F2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6" name="Freeform 43"/>
            <p:cNvSpPr>
              <a:spLocks/>
            </p:cNvSpPr>
            <p:nvPr/>
          </p:nvSpPr>
          <p:spPr bwMode="auto">
            <a:xfrm>
              <a:off x="2708" y="2561"/>
              <a:ext cx="6" cy="11"/>
            </a:xfrm>
            <a:custGeom>
              <a:avLst/>
              <a:gdLst>
                <a:gd name="T0" fmla="*/ 5 w 10"/>
                <a:gd name="T1" fmla="*/ 21 h 21"/>
                <a:gd name="T2" fmla="*/ 1 w 10"/>
                <a:gd name="T3" fmla="*/ 17 h 21"/>
                <a:gd name="T4" fmla="*/ 0 w 10"/>
                <a:gd name="T5" fmla="*/ 9 h 21"/>
                <a:gd name="T6" fmla="*/ 0 w 10"/>
                <a:gd name="T7" fmla="*/ 2 h 21"/>
                <a:gd name="T8" fmla="*/ 10 w 10"/>
                <a:gd name="T9" fmla="*/ 0 h 21"/>
                <a:gd name="T10" fmla="*/ 5 w 10"/>
                <a:gd name="T11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21">
                  <a:moveTo>
                    <a:pt x="5" y="21"/>
                  </a:moveTo>
                  <a:lnTo>
                    <a:pt x="1" y="17"/>
                  </a:lnTo>
                  <a:lnTo>
                    <a:pt x="0" y="9"/>
                  </a:lnTo>
                  <a:lnTo>
                    <a:pt x="0" y="2"/>
                  </a:lnTo>
                  <a:lnTo>
                    <a:pt x="10" y="0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8C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7" name="Freeform 44"/>
            <p:cNvSpPr>
              <a:spLocks/>
            </p:cNvSpPr>
            <p:nvPr/>
          </p:nvSpPr>
          <p:spPr bwMode="auto">
            <a:xfrm>
              <a:off x="2863" y="2566"/>
              <a:ext cx="61" cy="32"/>
            </a:xfrm>
            <a:custGeom>
              <a:avLst/>
              <a:gdLst>
                <a:gd name="T0" fmla="*/ 122 w 122"/>
                <a:gd name="T1" fmla="*/ 7 h 64"/>
                <a:gd name="T2" fmla="*/ 117 w 122"/>
                <a:gd name="T3" fmla="*/ 17 h 64"/>
                <a:gd name="T4" fmla="*/ 110 w 122"/>
                <a:gd name="T5" fmla="*/ 26 h 64"/>
                <a:gd name="T6" fmla="*/ 101 w 122"/>
                <a:gd name="T7" fmla="*/ 36 h 64"/>
                <a:gd name="T8" fmla="*/ 93 w 122"/>
                <a:gd name="T9" fmla="*/ 45 h 64"/>
                <a:gd name="T10" fmla="*/ 84 w 122"/>
                <a:gd name="T11" fmla="*/ 54 h 64"/>
                <a:gd name="T12" fmla="*/ 73 w 122"/>
                <a:gd name="T13" fmla="*/ 59 h 64"/>
                <a:gd name="T14" fmla="*/ 63 w 122"/>
                <a:gd name="T15" fmla="*/ 62 h 64"/>
                <a:gd name="T16" fmla="*/ 51 w 122"/>
                <a:gd name="T17" fmla="*/ 64 h 64"/>
                <a:gd name="T18" fmla="*/ 33 w 122"/>
                <a:gd name="T19" fmla="*/ 61 h 64"/>
                <a:gd name="T20" fmla="*/ 18 w 122"/>
                <a:gd name="T21" fmla="*/ 52 h 64"/>
                <a:gd name="T22" fmla="*/ 5 w 122"/>
                <a:gd name="T23" fmla="*/ 43 h 64"/>
                <a:gd name="T24" fmla="*/ 0 w 122"/>
                <a:gd name="T25" fmla="*/ 38 h 64"/>
                <a:gd name="T26" fmla="*/ 16 w 122"/>
                <a:gd name="T27" fmla="*/ 41 h 64"/>
                <a:gd name="T28" fmla="*/ 30 w 122"/>
                <a:gd name="T29" fmla="*/ 41 h 64"/>
                <a:gd name="T30" fmla="*/ 44 w 122"/>
                <a:gd name="T31" fmla="*/ 38 h 64"/>
                <a:gd name="T32" fmla="*/ 58 w 122"/>
                <a:gd name="T33" fmla="*/ 31 h 64"/>
                <a:gd name="T34" fmla="*/ 72 w 122"/>
                <a:gd name="T35" fmla="*/ 24 h 64"/>
                <a:gd name="T36" fmla="*/ 84 w 122"/>
                <a:gd name="T37" fmla="*/ 17 h 64"/>
                <a:gd name="T38" fmla="*/ 98 w 122"/>
                <a:gd name="T39" fmla="*/ 8 h 64"/>
                <a:gd name="T40" fmla="*/ 110 w 122"/>
                <a:gd name="T41" fmla="*/ 0 h 64"/>
                <a:gd name="T42" fmla="*/ 113 w 122"/>
                <a:gd name="T43" fmla="*/ 0 h 64"/>
                <a:gd name="T44" fmla="*/ 117 w 122"/>
                <a:gd name="T45" fmla="*/ 1 h 64"/>
                <a:gd name="T46" fmla="*/ 120 w 122"/>
                <a:gd name="T47" fmla="*/ 3 h 64"/>
                <a:gd name="T48" fmla="*/ 122 w 122"/>
                <a:gd name="T49" fmla="*/ 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2" h="64">
                  <a:moveTo>
                    <a:pt x="122" y="7"/>
                  </a:moveTo>
                  <a:lnTo>
                    <a:pt x="117" y="17"/>
                  </a:lnTo>
                  <a:lnTo>
                    <a:pt x="110" y="26"/>
                  </a:lnTo>
                  <a:lnTo>
                    <a:pt x="101" y="36"/>
                  </a:lnTo>
                  <a:lnTo>
                    <a:pt x="93" y="45"/>
                  </a:lnTo>
                  <a:lnTo>
                    <a:pt x="84" y="54"/>
                  </a:lnTo>
                  <a:lnTo>
                    <a:pt x="73" y="59"/>
                  </a:lnTo>
                  <a:lnTo>
                    <a:pt x="63" y="62"/>
                  </a:lnTo>
                  <a:lnTo>
                    <a:pt x="51" y="64"/>
                  </a:lnTo>
                  <a:lnTo>
                    <a:pt x="33" y="61"/>
                  </a:lnTo>
                  <a:lnTo>
                    <a:pt x="18" y="52"/>
                  </a:lnTo>
                  <a:lnTo>
                    <a:pt x="5" y="43"/>
                  </a:lnTo>
                  <a:lnTo>
                    <a:pt x="0" y="38"/>
                  </a:lnTo>
                  <a:lnTo>
                    <a:pt x="16" y="41"/>
                  </a:lnTo>
                  <a:lnTo>
                    <a:pt x="30" y="41"/>
                  </a:lnTo>
                  <a:lnTo>
                    <a:pt x="44" y="38"/>
                  </a:lnTo>
                  <a:lnTo>
                    <a:pt x="58" y="31"/>
                  </a:lnTo>
                  <a:lnTo>
                    <a:pt x="72" y="24"/>
                  </a:lnTo>
                  <a:lnTo>
                    <a:pt x="84" y="17"/>
                  </a:lnTo>
                  <a:lnTo>
                    <a:pt x="98" y="8"/>
                  </a:lnTo>
                  <a:lnTo>
                    <a:pt x="110" y="0"/>
                  </a:lnTo>
                  <a:lnTo>
                    <a:pt x="113" y="0"/>
                  </a:lnTo>
                  <a:lnTo>
                    <a:pt x="117" y="1"/>
                  </a:lnTo>
                  <a:lnTo>
                    <a:pt x="120" y="3"/>
                  </a:lnTo>
                  <a:lnTo>
                    <a:pt x="122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8" name="Freeform 45"/>
            <p:cNvSpPr>
              <a:spLocks/>
            </p:cNvSpPr>
            <p:nvPr/>
          </p:nvSpPr>
          <p:spPr bwMode="auto">
            <a:xfrm>
              <a:off x="2236" y="2567"/>
              <a:ext cx="43" cy="93"/>
            </a:xfrm>
            <a:custGeom>
              <a:avLst/>
              <a:gdLst>
                <a:gd name="T0" fmla="*/ 86 w 86"/>
                <a:gd name="T1" fmla="*/ 187 h 187"/>
                <a:gd name="T2" fmla="*/ 82 w 86"/>
                <a:gd name="T3" fmla="*/ 185 h 187"/>
                <a:gd name="T4" fmla="*/ 77 w 86"/>
                <a:gd name="T5" fmla="*/ 183 h 187"/>
                <a:gd name="T6" fmla="*/ 72 w 86"/>
                <a:gd name="T7" fmla="*/ 182 h 187"/>
                <a:gd name="T8" fmla="*/ 68 w 86"/>
                <a:gd name="T9" fmla="*/ 182 h 187"/>
                <a:gd name="T10" fmla="*/ 65 w 86"/>
                <a:gd name="T11" fmla="*/ 161 h 187"/>
                <a:gd name="T12" fmla="*/ 59 w 86"/>
                <a:gd name="T13" fmla="*/ 140 h 187"/>
                <a:gd name="T14" fmla="*/ 54 w 86"/>
                <a:gd name="T15" fmla="*/ 119 h 187"/>
                <a:gd name="T16" fmla="*/ 47 w 86"/>
                <a:gd name="T17" fmla="*/ 98 h 187"/>
                <a:gd name="T18" fmla="*/ 37 w 86"/>
                <a:gd name="T19" fmla="*/ 79 h 187"/>
                <a:gd name="T20" fmla="*/ 26 w 86"/>
                <a:gd name="T21" fmla="*/ 60 h 187"/>
                <a:gd name="T22" fmla="*/ 14 w 86"/>
                <a:gd name="T23" fmla="*/ 42 h 187"/>
                <a:gd name="T24" fmla="*/ 0 w 86"/>
                <a:gd name="T25" fmla="*/ 25 h 187"/>
                <a:gd name="T26" fmla="*/ 5 w 86"/>
                <a:gd name="T27" fmla="*/ 20 h 187"/>
                <a:gd name="T28" fmla="*/ 14 w 86"/>
                <a:gd name="T29" fmla="*/ 13 h 187"/>
                <a:gd name="T30" fmla="*/ 23 w 86"/>
                <a:gd name="T31" fmla="*/ 4 h 187"/>
                <a:gd name="T32" fmla="*/ 26 w 86"/>
                <a:gd name="T33" fmla="*/ 0 h 187"/>
                <a:gd name="T34" fmla="*/ 39 w 86"/>
                <a:gd name="T35" fmla="*/ 21 h 187"/>
                <a:gd name="T36" fmla="*/ 49 w 86"/>
                <a:gd name="T37" fmla="*/ 44 h 187"/>
                <a:gd name="T38" fmla="*/ 59 w 86"/>
                <a:gd name="T39" fmla="*/ 65 h 187"/>
                <a:gd name="T40" fmla="*/ 70 w 86"/>
                <a:gd name="T41" fmla="*/ 87 h 187"/>
                <a:gd name="T42" fmla="*/ 77 w 86"/>
                <a:gd name="T43" fmla="*/ 112 h 187"/>
                <a:gd name="T44" fmla="*/ 82 w 86"/>
                <a:gd name="T45" fmla="*/ 136 h 187"/>
                <a:gd name="T46" fmla="*/ 86 w 86"/>
                <a:gd name="T47" fmla="*/ 161 h 187"/>
                <a:gd name="T48" fmla="*/ 86 w 86"/>
                <a:gd name="T49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86" h="187">
                  <a:moveTo>
                    <a:pt x="86" y="187"/>
                  </a:moveTo>
                  <a:lnTo>
                    <a:pt x="82" y="185"/>
                  </a:lnTo>
                  <a:lnTo>
                    <a:pt x="77" y="183"/>
                  </a:lnTo>
                  <a:lnTo>
                    <a:pt x="72" y="182"/>
                  </a:lnTo>
                  <a:lnTo>
                    <a:pt x="68" y="182"/>
                  </a:lnTo>
                  <a:lnTo>
                    <a:pt x="65" y="161"/>
                  </a:lnTo>
                  <a:lnTo>
                    <a:pt x="59" y="140"/>
                  </a:lnTo>
                  <a:lnTo>
                    <a:pt x="54" y="119"/>
                  </a:lnTo>
                  <a:lnTo>
                    <a:pt x="47" y="98"/>
                  </a:lnTo>
                  <a:lnTo>
                    <a:pt x="37" y="79"/>
                  </a:lnTo>
                  <a:lnTo>
                    <a:pt x="26" y="60"/>
                  </a:lnTo>
                  <a:lnTo>
                    <a:pt x="14" y="42"/>
                  </a:lnTo>
                  <a:lnTo>
                    <a:pt x="0" y="25"/>
                  </a:lnTo>
                  <a:lnTo>
                    <a:pt x="5" y="20"/>
                  </a:lnTo>
                  <a:lnTo>
                    <a:pt x="14" y="13"/>
                  </a:lnTo>
                  <a:lnTo>
                    <a:pt x="23" y="4"/>
                  </a:lnTo>
                  <a:lnTo>
                    <a:pt x="26" y="0"/>
                  </a:lnTo>
                  <a:lnTo>
                    <a:pt x="39" y="21"/>
                  </a:lnTo>
                  <a:lnTo>
                    <a:pt x="49" y="44"/>
                  </a:lnTo>
                  <a:lnTo>
                    <a:pt x="59" y="65"/>
                  </a:lnTo>
                  <a:lnTo>
                    <a:pt x="70" y="87"/>
                  </a:lnTo>
                  <a:lnTo>
                    <a:pt x="77" y="112"/>
                  </a:lnTo>
                  <a:lnTo>
                    <a:pt x="82" y="136"/>
                  </a:lnTo>
                  <a:lnTo>
                    <a:pt x="86" y="161"/>
                  </a:lnTo>
                  <a:lnTo>
                    <a:pt x="86" y="187"/>
                  </a:lnTo>
                  <a:close/>
                </a:path>
              </a:pathLst>
            </a:custGeom>
            <a:solidFill>
              <a:srgbClr val="FFB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9" name="Freeform 46"/>
            <p:cNvSpPr>
              <a:spLocks/>
            </p:cNvSpPr>
            <p:nvPr/>
          </p:nvSpPr>
          <p:spPr bwMode="auto">
            <a:xfrm>
              <a:off x="2630" y="2586"/>
              <a:ext cx="10" cy="20"/>
            </a:xfrm>
            <a:custGeom>
              <a:avLst/>
              <a:gdLst>
                <a:gd name="T0" fmla="*/ 19 w 21"/>
                <a:gd name="T1" fmla="*/ 0 h 40"/>
                <a:gd name="T2" fmla="*/ 21 w 21"/>
                <a:gd name="T3" fmla="*/ 10 h 40"/>
                <a:gd name="T4" fmla="*/ 19 w 21"/>
                <a:gd name="T5" fmla="*/ 21 h 40"/>
                <a:gd name="T6" fmla="*/ 17 w 21"/>
                <a:gd name="T7" fmla="*/ 31 h 40"/>
                <a:gd name="T8" fmla="*/ 14 w 21"/>
                <a:gd name="T9" fmla="*/ 40 h 40"/>
                <a:gd name="T10" fmla="*/ 0 w 21"/>
                <a:gd name="T11" fmla="*/ 5 h 40"/>
                <a:gd name="T12" fmla="*/ 5 w 21"/>
                <a:gd name="T13" fmla="*/ 3 h 40"/>
                <a:gd name="T14" fmla="*/ 10 w 21"/>
                <a:gd name="T15" fmla="*/ 1 h 40"/>
                <a:gd name="T16" fmla="*/ 14 w 21"/>
                <a:gd name="T17" fmla="*/ 1 h 40"/>
                <a:gd name="T18" fmla="*/ 19 w 21"/>
                <a:gd name="T1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" h="40">
                  <a:moveTo>
                    <a:pt x="19" y="0"/>
                  </a:moveTo>
                  <a:lnTo>
                    <a:pt x="21" y="10"/>
                  </a:lnTo>
                  <a:lnTo>
                    <a:pt x="19" y="21"/>
                  </a:lnTo>
                  <a:lnTo>
                    <a:pt x="17" y="31"/>
                  </a:lnTo>
                  <a:lnTo>
                    <a:pt x="14" y="40"/>
                  </a:lnTo>
                  <a:lnTo>
                    <a:pt x="0" y="5"/>
                  </a:lnTo>
                  <a:lnTo>
                    <a:pt x="5" y="3"/>
                  </a:lnTo>
                  <a:lnTo>
                    <a:pt x="10" y="1"/>
                  </a:lnTo>
                  <a:lnTo>
                    <a:pt x="14" y="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8C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0" name="Freeform 47"/>
            <p:cNvSpPr>
              <a:spLocks/>
            </p:cNvSpPr>
            <p:nvPr/>
          </p:nvSpPr>
          <p:spPr bwMode="auto">
            <a:xfrm>
              <a:off x="2223" y="2585"/>
              <a:ext cx="37" cy="71"/>
            </a:xfrm>
            <a:custGeom>
              <a:avLst/>
              <a:gdLst>
                <a:gd name="T0" fmla="*/ 73 w 73"/>
                <a:gd name="T1" fmla="*/ 141 h 141"/>
                <a:gd name="T2" fmla="*/ 24 w 73"/>
                <a:gd name="T3" fmla="*/ 138 h 141"/>
                <a:gd name="T4" fmla="*/ 26 w 73"/>
                <a:gd name="T5" fmla="*/ 118 h 141"/>
                <a:gd name="T6" fmla="*/ 23 w 73"/>
                <a:gd name="T7" fmla="*/ 101 h 141"/>
                <a:gd name="T8" fmla="*/ 16 w 73"/>
                <a:gd name="T9" fmla="*/ 84 h 141"/>
                <a:gd name="T10" fmla="*/ 9 w 73"/>
                <a:gd name="T11" fmla="*/ 66 h 141"/>
                <a:gd name="T12" fmla="*/ 2 w 73"/>
                <a:gd name="T13" fmla="*/ 49 h 141"/>
                <a:gd name="T14" fmla="*/ 0 w 73"/>
                <a:gd name="T15" fmla="*/ 33 h 141"/>
                <a:gd name="T16" fmla="*/ 4 w 73"/>
                <a:gd name="T17" fmla="*/ 16 h 141"/>
                <a:gd name="T18" fmla="*/ 16 w 73"/>
                <a:gd name="T19" fmla="*/ 0 h 141"/>
                <a:gd name="T20" fmla="*/ 28 w 73"/>
                <a:gd name="T21" fmla="*/ 16 h 141"/>
                <a:gd name="T22" fmla="*/ 38 w 73"/>
                <a:gd name="T23" fmla="*/ 31 h 141"/>
                <a:gd name="T24" fmla="*/ 49 w 73"/>
                <a:gd name="T25" fmla="*/ 49 h 141"/>
                <a:gd name="T26" fmla="*/ 56 w 73"/>
                <a:gd name="T27" fmla="*/ 66 h 141"/>
                <a:gd name="T28" fmla="*/ 63 w 73"/>
                <a:gd name="T29" fmla="*/ 84 h 141"/>
                <a:gd name="T30" fmla="*/ 68 w 73"/>
                <a:gd name="T31" fmla="*/ 103 h 141"/>
                <a:gd name="T32" fmla="*/ 71 w 73"/>
                <a:gd name="T33" fmla="*/ 122 h 141"/>
                <a:gd name="T34" fmla="*/ 73 w 73"/>
                <a:gd name="T35" fmla="*/ 141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3" h="141">
                  <a:moveTo>
                    <a:pt x="73" y="141"/>
                  </a:moveTo>
                  <a:lnTo>
                    <a:pt x="24" y="138"/>
                  </a:lnTo>
                  <a:lnTo>
                    <a:pt x="26" y="118"/>
                  </a:lnTo>
                  <a:lnTo>
                    <a:pt x="23" y="101"/>
                  </a:lnTo>
                  <a:lnTo>
                    <a:pt x="16" y="84"/>
                  </a:lnTo>
                  <a:lnTo>
                    <a:pt x="9" y="66"/>
                  </a:lnTo>
                  <a:lnTo>
                    <a:pt x="2" y="49"/>
                  </a:lnTo>
                  <a:lnTo>
                    <a:pt x="0" y="33"/>
                  </a:lnTo>
                  <a:lnTo>
                    <a:pt x="4" y="16"/>
                  </a:lnTo>
                  <a:lnTo>
                    <a:pt x="16" y="0"/>
                  </a:lnTo>
                  <a:lnTo>
                    <a:pt x="28" y="16"/>
                  </a:lnTo>
                  <a:lnTo>
                    <a:pt x="38" y="31"/>
                  </a:lnTo>
                  <a:lnTo>
                    <a:pt x="49" y="49"/>
                  </a:lnTo>
                  <a:lnTo>
                    <a:pt x="56" y="66"/>
                  </a:lnTo>
                  <a:lnTo>
                    <a:pt x="63" y="84"/>
                  </a:lnTo>
                  <a:lnTo>
                    <a:pt x="68" y="103"/>
                  </a:lnTo>
                  <a:lnTo>
                    <a:pt x="71" y="122"/>
                  </a:lnTo>
                  <a:lnTo>
                    <a:pt x="73" y="141"/>
                  </a:lnTo>
                  <a:close/>
                </a:path>
              </a:pathLst>
            </a:custGeom>
            <a:solidFill>
              <a:srgbClr val="7F2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1" name="Freeform 48"/>
            <p:cNvSpPr>
              <a:spLocks/>
            </p:cNvSpPr>
            <p:nvPr/>
          </p:nvSpPr>
          <p:spPr bwMode="auto">
            <a:xfrm>
              <a:off x="2982" y="2608"/>
              <a:ext cx="194" cy="88"/>
            </a:xfrm>
            <a:custGeom>
              <a:avLst/>
              <a:gdLst>
                <a:gd name="T0" fmla="*/ 389 w 389"/>
                <a:gd name="T1" fmla="*/ 33 h 176"/>
                <a:gd name="T2" fmla="*/ 368 w 389"/>
                <a:gd name="T3" fmla="*/ 56 h 176"/>
                <a:gd name="T4" fmla="*/ 244 w 389"/>
                <a:gd name="T5" fmla="*/ 140 h 176"/>
                <a:gd name="T6" fmla="*/ 218 w 389"/>
                <a:gd name="T7" fmla="*/ 148 h 176"/>
                <a:gd name="T8" fmla="*/ 188 w 389"/>
                <a:gd name="T9" fmla="*/ 159 h 176"/>
                <a:gd name="T10" fmla="*/ 158 w 389"/>
                <a:gd name="T11" fmla="*/ 168 h 176"/>
                <a:gd name="T12" fmla="*/ 129 w 389"/>
                <a:gd name="T13" fmla="*/ 173 h 176"/>
                <a:gd name="T14" fmla="*/ 99 w 389"/>
                <a:gd name="T15" fmla="*/ 176 h 176"/>
                <a:gd name="T16" fmla="*/ 70 w 389"/>
                <a:gd name="T17" fmla="*/ 175 h 176"/>
                <a:gd name="T18" fmla="*/ 42 w 389"/>
                <a:gd name="T19" fmla="*/ 168 h 176"/>
                <a:gd name="T20" fmla="*/ 14 w 389"/>
                <a:gd name="T21" fmla="*/ 155 h 176"/>
                <a:gd name="T22" fmla="*/ 7 w 389"/>
                <a:gd name="T23" fmla="*/ 150 h 176"/>
                <a:gd name="T24" fmla="*/ 2 w 389"/>
                <a:gd name="T25" fmla="*/ 143 h 176"/>
                <a:gd name="T26" fmla="*/ 0 w 389"/>
                <a:gd name="T27" fmla="*/ 134 h 176"/>
                <a:gd name="T28" fmla="*/ 0 w 389"/>
                <a:gd name="T29" fmla="*/ 126 h 176"/>
                <a:gd name="T30" fmla="*/ 21 w 389"/>
                <a:gd name="T31" fmla="*/ 129 h 176"/>
                <a:gd name="T32" fmla="*/ 43 w 389"/>
                <a:gd name="T33" fmla="*/ 131 h 176"/>
                <a:gd name="T34" fmla="*/ 64 w 389"/>
                <a:gd name="T35" fmla="*/ 131 h 176"/>
                <a:gd name="T36" fmla="*/ 85 w 389"/>
                <a:gd name="T37" fmla="*/ 129 h 176"/>
                <a:gd name="T38" fmla="*/ 106 w 389"/>
                <a:gd name="T39" fmla="*/ 127 h 176"/>
                <a:gd name="T40" fmla="*/ 127 w 389"/>
                <a:gd name="T41" fmla="*/ 124 h 176"/>
                <a:gd name="T42" fmla="*/ 146 w 389"/>
                <a:gd name="T43" fmla="*/ 121 h 176"/>
                <a:gd name="T44" fmla="*/ 167 w 389"/>
                <a:gd name="T45" fmla="*/ 115 h 176"/>
                <a:gd name="T46" fmla="*/ 186 w 389"/>
                <a:gd name="T47" fmla="*/ 110 h 176"/>
                <a:gd name="T48" fmla="*/ 206 w 389"/>
                <a:gd name="T49" fmla="*/ 103 h 176"/>
                <a:gd name="T50" fmla="*/ 225 w 389"/>
                <a:gd name="T51" fmla="*/ 94 h 176"/>
                <a:gd name="T52" fmla="*/ 242 w 389"/>
                <a:gd name="T53" fmla="*/ 86 h 176"/>
                <a:gd name="T54" fmla="*/ 261 w 389"/>
                <a:gd name="T55" fmla="*/ 77 h 176"/>
                <a:gd name="T56" fmla="*/ 279 w 389"/>
                <a:gd name="T57" fmla="*/ 66 h 176"/>
                <a:gd name="T58" fmla="*/ 296 w 389"/>
                <a:gd name="T59" fmla="*/ 56 h 176"/>
                <a:gd name="T60" fmla="*/ 314 w 389"/>
                <a:gd name="T61" fmla="*/ 44 h 176"/>
                <a:gd name="T62" fmla="*/ 364 w 389"/>
                <a:gd name="T63" fmla="*/ 0 h 176"/>
                <a:gd name="T64" fmla="*/ 369 w 389"/>
                <a:gd name="T65" fmla="*/ 9 h 176"/>
                <a:gd name="T66" fmla="*/ 376 w 389"/>
                <a:gd name="T67" fmla="*/ 18 h 176"/>
                <a:gd name="T68" fmla="*/ 382 w 389"/>
                <a:gd name="T69" fmla="*/ 25 h 176"/>
                <a:gd name="T70" fmla="*/ 389 w 389"/>
                <a:gd name="T71" fmla="*/ 33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389" h="176">
                  <a:moveTo>
                    <a:pt x="389" y="33"/>
                  </a:moveTo>
                  <a:lnTo>
                    <a:pt x="368" y="56"/>
                  </a:lnTo>
                  <a:lnTo>
                    <a:pt x="244" y="140"/>
                  </a:lnTo>
                  <a:lnTo>
                    <a:pt x="218" y="148"/>
                  </a:lnTo>
                  <a:lnTo>
                    <a:pt x="188" y="159"/>
                  </a:lnTo>
                  <a:lnTo>
                    <a:pt x="158" y="168"/>
                  </a:lnTo>
                  <a:lnTo>
                    <a:pt x="129" y="173"/>
                  </a:lnTo>
                  <a:lnTo>
                    <a:pt x="99" y="176"/>
                  </a:lnTo>
                  <a:lnTo>
                    <a:pt x="70" y="175"/>
                  </a:lnTo>
                  <a:lnTo>
                    <a:pt x="42" y="168"/>
                  </a:lnTo>
                  <a:lnTo>
                    <a:pt x="14" y="155"/>
                  </a:lnTo>
                  <a:lnTo>
                    <a:pt x="7" y="150"/>
                  </a:lnTo>
                  <a:lnTo>
                    <a:pt x="2" y="143"/>
                  </a:lnTo>
                  <a:lnTo>
                    <a:pt x="0" y="134"/>
                  </a:lnTo>
                  <a:lnTo>
                    <a:pt x="0" y="126"/>
                  </a:lnTo>
                  <a:lnTo>
                    <a:pt x="21" y="129"/>
                  </a:lnTo>
                  <a:lnTo>
                    <a:pt x="43" y="131"/>
                  </a:lnTo>
                  <a:lnTo>
                    <a:pt x="64" y="131"/>
                  </a:lnTo>
                  <a:lnTo>
                    <a:pt x="85" y="129"/>
                  </a:lnTo>
                  <a:lnTo>
                    <a:pt x="106" y="127"/>
                  </a:lnTo>
                  <a:lnTo>
                    <a:pt x="127" y="124"/>
                  </a:lnTo>
                  <a:lnTo>
                    <a:pt x="146" y="121"/>
                  </a:lnTo>
                  <a:lnTo>
                    <a:pt x="167" y="115"/>
                  </a:lnTo>
                  <a:lnTo>
                    <a:pt x="186" y="110"/>
                  </a:lnTo>
                  <a:lnTo>
                    <a:pt x="206" y="103"/>
                  </a:lnTo>
                  <a:lnTo>
                    <a:pt x="225" y="94"/>
                  </a:lnTo>
                  <a:lnTo>
                    <a:pt x="242" y="86"/>
                  </a:lnTo>
                  <a:lnTo>
                    <a:pt x="261" y="77"/>
                  </a:lnTo>
                  <a:lnTo>
                    <a:pt x="279" y="66"/>
                  </a:lnTo>
                  <a:lnTo>
                    <a:pt x="296" y="56"/>
                  </a:lnTo>
                  <a:lnTo>
                    <a:pt x="314" y="44"/>
                  </a:lnTo>
                  <a:lnTo>
                    <a:pt x="364" y="0"/>
                  </a:lnTo>
                  <a:lnTo>
                    <a:pt x="369" y="9"/>
                  </a:lnTo>
                  <a:lnTo>
                    <a:pt x="376" y="18"/>
                  </a:lnTo>
                  <a:lnTo>
                    <a:pt x="382" y="25"/>
                  </a:lnTo>
                  <a:lnTo>
                    <a:pt x="389" y="33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2" name="Freeform 49"/>
            <p:cNvSpPr>
              <a:spLocks/>
            </p:cNvSpPr>
            <p:nvPr/>
          </p:nvSpPr>
          <p:spPr bwMode="auto">
            <a:xfrm>
              <a:off x="2139" y="2593"/>
              <a:ext cx="22" cy="97"/>
            </a:xfrm>
            <a:custGeom>
              <a:avLst/>
              <a:gdLst>
                <a:gd name="T0" fmla="*/ 43 w 43"/>
                <a:gd name="T1" fmla="*/ 1 h 195"/>
                <a:gd name="T2" fmla="*/ 26 w 43"/>
                <a:gd name="T3" fmla="*/ 43 h 195"/>
                <a:gd name="T4" fmla="*/ 21 w 43"/>
                <a:gd name="T5" fmla="*/ 90 h 195"/>
                <a:gd name="T6" fmla="*/ 26 w 43"/>
                <a:gd name="T7" fmla="*/ 136 h 195"/>
                <a:gd name="T8" fmla="*/ 40 w 43"/>
                <a:gd name="T9" fmla="*/ 179 h 195"/>
                <a:gd name="T10" fmla="*/ 36 w 43"/>
                <a:gd name="T11" fmla="*/ 184 h 195"/>
                <a:gd name="T12" fmla="*/ 33 w 43"/>
                <a:gd name="T13" fmla="*/ 188 h 195"/>
                <a:gd name="T14" fmla="*/ 29 w 43"/>
                <a:gd name="T15" fmla="*/ 191 h 195"/>
                <a:gd name="T16" fmla="*/ 26 w 43"/>
                <a:gd name="T17" fmla="*/ 195 h 195"/>
                <a:gd name="T18" fmla="*/ 10 w 43"/>
                <a:gd name="T19" fmla="*/ 172 h 195"/>
                <a:gd name="T20" fmla="*/ 3 w 43"/>
                <a:gd name="T21" fmla="*/ 148 h 195"/>
                <a:gd name="T22" fmla="*/ 1 w 43"/>
                <a:gd name="T23" fmla="*/ 120 h 195"/>
                <a:gd name="T24" fmla="*/ 0 w 43"/>
                <a:gd name="T25" fmla="*/ 87 h 195"/>
                <a:gd name="T26" fmla="*/ 0 w 43"/>
                <a:gd name="T27" fmla="*/ 62 h 195"/>
                <a:gd name="T28" fmla="*/ 1 w 43"/>
                <a:gd name="T29" fmla="*/ 38 h 195"/>
                <a:gd name="T30" fmla="*/ 8 w 43"/>
                <a:gd name="T31" fmla="*/ 17 h 195"/>
                <a:gd name="T32" fmla="*/ 22 w 43"/>
                <a:gd name="T33" fmla="*/ 0 h 195"/>
                <a:gd name="T34" fmla="*/ 28 w 43"/>
                <a:gd name="T35" fmla="*/ 1 h 195"/>
                <a:gd name="T36" fmla="*/ 33 w 43"/>
                <a:gd name="T37" fmla="*/ 1 h 195"/>
                <a:gd name="T38" fmla="*/ 38 w 43"/>
                <a:gd name="T39" fmla="*/ 1 h 195"/>
                <a:gd name="T40" fmla="*/ 43 w 43"/>
                <a:gd name="T41" fmla="*/ 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3" h="195">
                  <a:moveTo>
                    <a:pt x="43" y="1"/>
                  </a:moveTo>
                  <a:lnTo>
                    <a:pt x="26" y="43"/>
                  </a:lnTo>
                  <a:lnTo>
                    <a:pt x="21" y="90"/>
                  </a:lnTo>
                  <a:lnTo>
                    <a:pt x="26" y="136"/>
                  </a:lnTo>
                  <a:lnTo>
                    <a:pt x="40" y="179"/>
                  </a:lnTo>
                  <a:lnTo>
                    <a:pt x="36" y="184"/>
                  </a:lnTo>
                  <a:lnTo>
                    <a:pt x="33" y="188"/>
                  </a:lnTo>
                  <a:lnTo>
                    <a:pt x="29" y="191"/>
                  </a:lnTo>
                  <a:lnTo>
                    <a:pt x="26" y="195"/>
                  </a:lnTo>
                  <a:lnTo>
                    <a:pt x="10" y="172"/>
                  </a:lnTo>
                  <a:lnTo>
                    <a:pt x="3" y="148"/>
                  </a:lnTo>
                  <a:lnTo>
                    <a:pt x="1" y="120"/>
                  </a:lnTo>
                  <a:lnTo>
                    <a:pt x="0" y="87"/>
                  </a:lnTo>
                  <a:lnTo>
                    <a:pt x="0" y="62"/>
                  </a:lnTo>
                  <a:lnTo>
                    <a:pt x="1" y="38"/>
                  </a:lnTo>
                  <a:lnTo>
                    <a:pt x="8" y="17"/>
                  </a:lnTo>
                  <a:lnTo>
                    <a:pt x="22" y="0"/>
                  </a:lnTo>
                  <a:lnTo>
                    <a:pt x="28" y="1"/>
                  </a:lnTo>
                  <a:lnTo>
                    <a:pt x="33" y="1"/>
                  </a:lnTo>
                  <a:lnTo>
                    <a:pt x="38" y="1"/>
                  </a:lnTo>
                  <a:lnTo>
                    <a:pt x="43" y="1"/>
                  </a:lnTo>
                  <a:close/>
                </a:path>
              </a:pathLst>
            </a:custGeom>
            <a:solidFill>
              <a:srgbClr val="FFB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3" name="Freeform 50"/>
            <p:cNvSpPr>
              <a:spLocks/>
            </p:cNvSpPr>
            <p:nvPr/>
          </p:nvSpPr>
          <p:spPr bwMode="auto">
            <a:xfrm>
              <a:off x="2044" y="2592"/>
              <a:ext cx="100" cy="111"/>
            </a:xfrm>
            <a:custGeom>
              <a:avLst/>
              <a:gdLst>
                <a:gd name="T0" fmla="*/ 172 w 198"/>
                <a:gd name="T1" fmla="*/ 36 h 223"/>
                <a:gd name="T2" fmla="*/ 169 w 198"/>
                <a:gd name="T3" fmla="*/ 84 h 223"/>
                <a:gd name="T4" fmla="*/ 171 w 198"/>
                <a:gd name="T5" fmla="*/ 129 h 223"/>
                <a:gd name="T6" fmla="*/ 181 w 198"/>
                <a:gd name="T7" fmla="*/ 171 h 223"/>
                <a:gd name="T8" fmla="*/ 198 w 198"/>
                <a:gd name="T9" fmla="*/ 211 h 223"/>
                <a:gd name="T10" fmla="*/ 197 w 198"/>
                <a:gd name="T11" fmla="*/ 216 h 223"/>
                <a:gd name="T12" fmla="*/ 193 w 198"/>
                <a:gd name="T13" fmla="*/ 221 h 223"/>
                <a:gd name="T14" fmla="*/ 190 w 198"/>
                <a:gd name="T15" fmla="*/ 223 h 223"/>
                <a:gd name="T16" fmla="*/ 183 w 198"/>
                <a:gd name="T17" fmla="*/ 223 h 223"/>
                <a:gd name="T18" fmla="*/ 178 w 198"/>
                <a:gd name="T19" fmla="*/ 223 h 223"/>
                <a:gd name="T20" fmla="*/ 171 w 198"/>
                <a:gd name="T21" fmla="*/ 223 h 223"/>
                <a:gd name="T22" fmla="*/ 164 w 198"/>
                <a:gd name="T23" fmla="*/ 223 h 223"/>
                <a:gd name="T24" fmla="*/ 158 w 198"/>
                <a:gd name="T25" fmla="*/ 218 h 223"/>
                <a:gd name="T26" fmla="*/ 153 w 198"/>
                <a:gd name="T27" fmla="*/ 209 h 223"/>
                <a:gd name="T28" fmla="*/ 151 w 198"/>
                <a:gd name="T29" fmla="*/ 197 h 223"/>
                <a:gd name="T30" fmla="*/ 148 w 198"/>
                <a:gd name="T31" fmla="*/ 186 h 223"/>
                <a:gd name="T32" fmla="*/ 139 w 198"/>
                <a:gd name="T33" fmla="*/ 179 h 223"/>
                <a:gd name="T34" fmla="*/ 125 w 198"/>
                <a:gd name="T35" fmla="*/ 176 h 223"/>
                <a:gd name="T36" fmla="*/ 113 w 198"/>
                <a:gd name="T37" fmla="*/ 172 h 223"/>
                <a:gd name="T38" fmla="*/ 104 w 198"/>
                <a:gd name="T39" fmla="*/ 164 h 223"/>
                <a:gd name="T40" fmla="*/ 99 w 198"/>
                <a:gd name="T41" fmla="*/ 150 h 223"/>
                <a:gd name="T42" fmla="*/ 97 w 198"/>
                <a:gd name="T43" fmla="*/ 138 h 223"/>
                <a:gd name="T44" fmla="*/ 94 w 198"/>
                <a:gd name="T45" fmla="*/ 125 h 223"/>
                <a:gd name="T46" fmla="*/ 89 w 198"/>
                <a:gd name="T47" fmla="*/ 115 h 223"/>
                <a:gd name="T48" fmla="*/ 83 w 198"/>
                <a:gd name="T49" fmla="*/ 104 h 223"/>
                <a:gd name="T50" fmla="*/ 76 w 198"/>
                <a:gd name="T51" fmla="*/ 94 h 223"/>
                <a:gd name="T52" fmla="*/ 68 w 198"/>
                <a:gd name="T53" fmla="*/ 84 h 223"/>
                <a:gd name="T54" fmla="*/ 57 w 198"/>
                <a:gd name="T55" fmla="*/ 77 h 223"/>
                <a:gd name="T56" fmla="*/ 47 w 198"/>
                <a:gd name="T57" fmla="*/ 70 h 223"/>
                <a:gd name="T58" fmla="*/ 33 w 198"/>
                <a:gd name="T59" fmla="*/ 66 h 223"/>
                <a:gd name="T60" fmla="*/ 21 w 198"/>
                <a:gd name="T61" fmla="*/ 61 h 223"/>
                <a:gd name="T62" fmla="*/ 9 w 198"/>
                <a:gd name="T63" fmla="*/ 54 h 223"/>
                <a:gd name="T64" fmla="*/ 0 w 198"/>
                <a:gd name="T65" fmla="*/ 43 h 223"/>
                <a:gd name="T66" fmla="*/ 12 w 198"/>
                <a:gd name="T67" fmla="*/ 36 h 223"/>
                <a:gd name="T68" fmla="*/ 29 w 198"/>
                <a:gd name="T69" fmla="*/ 28 h 223"/>
                <a:gd name="T70" fmla="*/ 50 w 198"/>
                <a:gd name="T71" fmla="*/ 21 h 223"/>
                <a:gd name="T72" fmla="*/ 76 w 198"/>
                <a:gd name="T73" fmla="*/ 12 h 223"/>
                <a:gd name="T74" fmla="*/ 104 w 198"/>
                <a:gd name="T75" fmla="*/ 7 h 223"/>
                <a:gd name="T76" fmla="*/ 132 w 198"/>
                <a:gd name="T77" fmla="*/ 3 h 223"/>
                <a:gd name="T78" fmla="*/ 158 w 198"/>
                <a:gd name="T79" fmla="*/ 0 h 223"/>
                <a:gd name="T80" fmla="*/ 185 w 198"/>
                <a:gd name="T81" fmla="*/ 2 h 223"/>
                <a:gd name="T82" fmla="*/ 183 w 198"/>
                <a:gd name="T83" fmla="*/ 9 h 223"/>
                <a:gd name="T84" fmla="*/ 179 w 198"/>
                <a:gd name="T85" fmla="*/ 19 h 223"/>
                <a:gd name="T86" fmla="*/ 176 w 198"/>
                <a:gd name="T87" fmla="*/ 28 h 223"/>
                <a:gd name="T88" fmla="*/ 172 w 198"/>
                <a:gd name="T89" fmla="*/ 36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98" h="223">
                  <a:moveTo>
                    <a:pt x="172" y="36"/>
                  </a:moveTo>
                  <a:lnTo>
                    <a:pt x="169" y="84"/>
                  </a:lnTo>
                  <a:lnTo>
                    <a:pt x="171" y="129"/>
                  </a:lnTo>
                  <a:lnTo>
                    <a:pt x="181" y="171"/>
                  </a:lnTo>
                  <a:lnTo>
                    <a:pt x="198" y="211"/>
                  </a:lnTo>
                  <a:lnTo>
                    <a:pt x="197" y="216"/>
                  </a:lnTo>
                  <a:lnTo>
                    <a:pt x="193" y="221"/>
                  </a:lnTo>
                  <a:lnTo>
                    <a:pt x="190" y="223"/>
                  </a:lnTo>
                  <a:lnTo>
                    <a:pt x="183" y="223"/>
                  </a:lnTo>
                  <a:lnTo>
                    <a:pt x="178" y="223"/>
                  </a:lnTo>
                  <a:lnTo>
                    <a:pt x="171" y="223"/>
                  </a:lnTo>
                  <a:lnTo>
                    <a:pt x="164" y="223"/>
                  </a:lnTo>
                  <a:lnTo>
                    <a:pt x="158" y="218"/>
                  </a:lnTo>
                  <a:lnTo>
                    <a:pt x="153" y="209"/>
                  </a:lnTo>
                  <a:lnTo>
                    <a:pt x="151" y="197"/>
                  </a:lnTo>
                  <a:lnTo>
                    <a:pt x="148" y="186"/>
                  </a:lnTo>
                  <a:lnTo>
                    <a:pt x="139" y="179"/>
                  </a:lnTo>
                  <a:lnTo>
                    <a:pt x="125" y="176"/>
                  </a:lnTo>
                  <a:lnTo>
                    <a:pt x="113" y="172"/>
                  </a:lnTo>
                  <a:lnTo>
                    <a:pt x="104" y="164"/>
                  </a:lnTo>
                  <a:lnTo>
                    <a:pt x="99" y="150"/>
                  </a:lnTo>
                  <a:lnTo>
                    <a:pt x="97" y="138"/>
                  </a:lnTo>
                  <a:lnTo>
                    <a:pt x="94" y="125"/>
                  </a:lnTo>
                  <a:lnTo>
                    <a:pt x="89" y="115"/>
                  </a:lnTo>
                  <a:lnTo>
                    <a:pt x="83" y="104"/>
                  </a:lnTo>
                  <a:lnTo>
                    <a:pt x="76" y="94"/>
                  </a:lnTo>
                  <a:lnTo>
                    <a:pt x="68" y="84"/>
                  </a:lnTo>
                  <a:lnTo>
                    <a:pt x="57" y="77"/>
                  </a:lnTo>
                  <a:lnTo>
                    <a:pt x="47" y="70"/>
                  </a:lnTo>
                  <a:lnTo>
                    <a:pt x="33" y="66"/>
                  </a:lnTo>
                  <a:lnTo>
                    <a:pt x="21" y="61"/>
                  </a:lnTo>
                  <a:lnTo>
                    <a:pt x="9" y="54"/>
                  </a:lnTo>
                  <a:lnTo>
                    <a:pt x="0" y="43"/>
                  </a:lnTo>
                  <a:lnTo>
                    <a:pt x="12" y="36"/>
                  </a:lnTo>
                  <a:lnTo>
                    <a:pt x="29" y="28"/>
                  </a:lnTo>
                  <a:lnTo>
                    <a:pt x="50" y="21"/>
                  </a:lnTo>
                  <a:lnTo>
                    <a:pt x="76" y="12"/>
                  </a:lnTo>
                  <a:lnTo>
                    <a:pt x="104" y="7"/>
                  </a:lnTo>
                  <a:lnTo>
                    <a:pt x="132" y="3"/>
                  </a:lnTo>
                  <a:lnTo>
                    <a:pt x="158" y="0"/>
                  </a:lnTo>
                  <a:lnTo>
                    <a:pt x="185" y="2"/>
                  </a:lnTo>
                  <a:lnTo>
                    <a:pt x="183" y="9"/>
                  </a:lnTo>
                  <a:lnTo>
                    <a:pt x="179" y="19"/>
                  </a:lnTo>
                  <a:lnTo>
                    <a:pt x="176" y="28"/>
                  </a:lnTo>
                  <a:lnTo>
                    <a:pt x="172" y="36"/>
                  </a:lnTo>
                  <a:close/>
                </a:path>
              </a:pathLst>
            </a:custGeom>
            <a:solidFill>
              <a:srgbClr val="7F2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4" name="Freeform 51"/>
            <p:cNvSpPr>
              <a:spLocks/>
            </p:cNvSpPr>
            <p:nvPr/>
          </p:nvSpPr>
          <p:spPr bwMode="auto">
            <a:xfrm>
              <a:off x="2751" y="2609"/>
              <a:ext cx="540" cy="717"/>
            </a:xfrm>
            <a:custGeom>
              <a:avLst/>
              <a:gdLst>
                <a:gd name="T0" fmla="*/ 249 w 1081"/>
                <a:gd name="T1" fmla="*/ 87 h 1434"/>
                <a:gd name="T2" fmla="*/ 350 w 1081"/>
                <a:gd name="T3" fmla="*/ 99 h 1434"/>
                <a:gd name="T4" fmla="*/ 406 w 1081"/>
                <a:gd name="T5" fmla="*/ 87 h 1434"/>
                <a:gd name="T6" fmla="*/ 429 w 1081"/>
                <a:gd name="T7" fmla="*/ 150 h 1434"/>
                <a:gd name="T8" fmla="*/ 505 w 1081"/>
                <a:gd name="T9" fmla="*/ 193 h 1434"/>
                <a:gd name="T10" fmla="*/ 594 w 1081"/>
                <a:gd name="T11" fmla="*/ 197 h 1434"/>
                <a:gd name="T12" fmla="*/ 681 w 1081"/>
                <a:gd name="T13" fmla="*/ 174 h 1434"/>
                <a:gd name="T14" fmla="*/ 762 w 1081"/>
                <a:gd name="T15" fmla="*/ 136 h 1434"/>
                <a:gd name="T16" fmla="*/ 814 w 1081"/>
                <a:gd name="T17" fmla="*/ 101 h 1434"/>
                <a:gd name="T18" fmla="*/ 856 w 1081"/>
                <a:gd name="T19" fmla="*/ 63 h 1434"/>
                <a:gd name="T20" fmla="*/ 1063 w 1081"/>
                <a:gd name="T21" fmla="*/ 350 h 1434"/>
                <a:gd name="T22" fmla="*/ 1065 w 1081"/>
                <a:gd name="T23" fmla="*/ 586 h 1434"/>
                <a:gd name="T24" fmla="*/ 1023 w 1081"/>
                <a:gd name="T25" fmla="*/ 819 h 1434"/>
                <a:gd name="T26" fmla="*/ 1002 w 1081"/>
                <a:gd name="T27" fmla="*/ 1248 h 1434"/>
                <a:gd name="T28" fmla="*/ 969 w 1081"/>
                <a:gd name="T29" fmla="*/ 1312 h 1434"/>
                <a:gd name="T30" fmla="*/ 918 w 1081"/>
                <a:gd name="T31" fmla="*/ 1321 h 1434"/>
                <a:gd name="T32" fmla="*/ 833 w 1081"/>
                <a:gd name="T33" fmla="*/ 1352 h 1434"/>
                <a:gd name="T34" fmla="*/ 734 w 1081"/>
                <a:gd name="T35" fmla="*/ 1398 h 1434"/>
                <a:gd name="T36" fmla="*/ 634 w 1081"/>
                <a:gd name="T37" fmla="*/ 1431 h 1434"/>
                <a:gd name="T38" fmla="*/ 528 w 1081"/>
                <a:gd name="T39" fmla="*/ 1424 h 1434"/>
                <a:gd name="T40" fmla="*/ 465 w 1081"/>
                <a:gd name="T41" fmla="*/ 1399 h 1434"/>
                <a:gd name="T42" fmla="*/ 422 w 1081"/>
                <a:gd name="T43" fmla="*/ 1380 h 1434"/>
                <a:gd name="T44" fmla="*/ 218 w 1081"/>
                <a:gd name="T45" fmla="*/ 1345 h 1434"/>
                <a:gd name="T46" fmla="*/ 141 w 1081"/>
                <a:gd name="T47" fmla="*/ 1330 h 1434"/>
                <a:gd name="T48" fmla="*/ 200 w 1081"/>
                <a:gd name="T49" fmla="*/ 640 h 1434"/>
                <a:gd name="T50" fmla="*/ 488 w 1081"/>
                <a:gd name="T51" fmla="*/ 784 h 1434"/>
                <a:gd name="T52" fmla="*/ 584 w 1081"/>
                <a:gd name="T53" fmla="*/ 798 h 1434"/>
                <a:gd name="T54" fmla="*/ 633 w 1081"/>
                <a:gd name="T55" fmla="*/ 840 h 1434"/>
                <a:gd name="T56" fmla="*/ 678 w 1081"/>
                <a:gd name="T57" fmla="*/ 892 h 1434"/>
                <a:gd name="T58" fmla="*/ 735 w 1081"/>
                <a:gd name="T59" fmla="*/ 889 h 1434"/>
                <a:gd name="T60" fmla="*/ 788 w 1081"/>
                <a:gd name="T61" fmla="*/ 857 h 1434"/>
                <a:gd name="T62" fmla="*/ 864 w 1081"/>
                <a:gd name="T63" fmla="*/ 793 h 1434"/>
                <a:gd name="T64" fmla="*/ 1014 w 1081"/>
                <a:gd name="T65" fmla="*/ 629 h 1434"/>
                <a:gd name="T66" fmla="*/ 972 w 1081"/>
                <a:gd name="T67" fmla="*/ 636 h 1434"/>
                <a:gd name="T68" fmla="*/ 845 w 1081"/>
                <a:gd name="T69" fmla="*/ 749 h 1434"/>
                <a:gd name="T70" fmla="*/ 783 w 1081"/>
                <a:gd name="T71" fmla="*/ 802 h 1434"/>
                <a:gd name="T72" fmla="*/ 709 w 1081"/>
                <a:gd name="T73" fmla="*/ 850 h 1434"/>
                <a:gd name="T74" fmla="*/ 685 w 1081"/>
                <a:gd name="T75" fmla="*/ 721 h 1434"/>
                <a:gd name="T76" fmla="*/ 631 w 1081"/>
                <a:gd name="T77" fmla="*/ 558 h 1434"/>
                <a:gd name="T78" fmla="*/ 638 w 1081"/>
                <a:gd name="T79" fmla="*/ 444 h 1434"/>
                <a:gd name="T80" fmla="*/ 735 w 1081"/>
                <a:gd name="T81" fmla="*/ 357 h 1434"/>
                <a:gd name="T82" fmla="*/ 828 w 1081"/>
                <a:gd name="T83" fmla="*/ 282 h 1434"/>
                <a:gd name="T84" fmla="*/ 924 w 1081"/>
                <a:gd name="T85" fmla="*/ 242 h 1434"/>
                <a:gd name="T86" fmla="*/ 910 w 1081"/>
                <a:gd name="T87" fmla="*/ 225 h 1434"/>
                <a:gd name="T88" fmla="*/ 845 w 1081"/>
                <a:gd name="T89" fmla="*/ 240 h 1434"/>
                <a:gd name="T90" fmla="*/ 629 w 1081"/>
                <a:gd name="T91" fmla="*/ 387 h 1434"/>
                <a:gd name="T92" fmla="*/ 563 w 1081"/>
                <a:gd name="T93" fmla="*/ 446 h 1434"/>
                <a:gd name="T94" fmla="*/ 518 w 1081"/>
                <a:gd name="T95" fmla="*/ 455 h 1434"/>
                <a:gd name="T96" fmla="*/ 439 w 1081"/>
                <a:gd name="T97" fmla="*/ 413 h 1434"/>
                <a:gd name="T98" fmla="*/ 354 w 1081"/>
                <a:gd name="T99" fmla="*/ 383 h 1434"/>
                <a:gd name="T100" fmla="*/ 268 w 1081"/>
                <a:gd name="T101" fmla="*/ 356 h 1434"/>
                <a:gd name="T102" fmla="*/ 192 w 1081"/>
                <a:gd name="T103" fmla="*/ 331 h 1434"/>
                <a:gd name="T104" fmla="*/ 143 w 1081"/>
                <a:gd name="T105" fmla="*/ 317 h 1434"/>
                <a:gd name="T106" fmla="*/ 92 w 1081"/>
                <a:gd name="T107" fmla="*/ 293 h 1434"/>
                <a:gd name="T108" fmla="*/ 37 w 1081"/>
                <a:gd name="T109" fmla="*/ 253 h 1434"/>
                <a:gd name="T110" fmla="*/ 4 w 1081"/>
                <a:gd name="T111" fmla="*/ 183 h 1434"/>
                <a:gd name="T112" fmla="*/ 23 w 1081"/>
                <a:gd name="T113" fmla="*/ 77 h 1434"/>
                <a:gd name="T114" fmla="*/ 84 w 1081"/>
                <a:gd name="T115" fmla="*/ 58 h 1434"/>
                <a:gd name="T116" fmla="*/ 129 w 1081"/>
                <a:gd name="T117" fmla="*/ 16 h 1434"/>
                <a:gd name="T118" fmla="*/ 188 w 1081"/>
                <a:gd name="T119" fmla="*/ 37 h 1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081" h="1434">
                  <a:moveTo>
                    <a:pt x="188" y="37"/>
                  </a:moveTo>
                  <a:lnTo>
                    <a:pt x="206" y="58"/>
                  </a:lnTo>
                  <a:lnTo>
                    <a:pt x="227" y="75"/>
                  </a:lnTo>
                  <a:lnTo>
                    <a:pt x="249" y="87"/>
                  </a:lnTo>
                  <a:lnTo>
                    <a:pt x="274" y="96"/>
                  </a:lnTo>
                  <a:lnTo>
                    <a:pt x="298" y="101"/>
                  </a:lnTo>
                  <a:lnTo>
                    <a:pt x="324" y="101"/>
                  </a:lnTo>
                  <a:lnTo>
                    <a:pt x="350" y="99"/>
                  </a:lnTo>
                  <a:lnTo>
                    <a:pt x="377" y="96"/>
                  </a:lnTo>
                  <a:lnTo>
                    <a:pt x="387" y="92"/>
                  </a:lnTo>
                  <a:lnTo>
                    <a:pt x="397" y="91"/>
                  </a:lnTo>
                  <a:lnTo>
                    <a:pt x="406" y="87"/>
                  </a:lnTo>
                  <a:lnTo>
                    <a:pt x="417" y="82"/>
                  </a:lnTo>
                  <a:lnTo>
                    <a:pt x="418" y="106"/>
                  </a:lnTo>
                  <a:lnTo>
                    <a:pt x="422" y="129"/>
                  </a:lnTo>
                  <a:lnTo>
                    <a:pt x="429" y="150"/>
                  </a:lnTo>
                  <a:lnTo>
                    <a:pt x="441" y="167"/>
                  </a:lnTo>
                  <a:lnTo>
                    <a:pt x="462" y="178"/>
                  </a:lnTo>
                  <a:lnTo>
                    <a:pt x="483" y="186"/>
                  </a:lnTo>
                  <a:lnTo>
                    <a:pt x="505" y="193"/>
                  </a:lnTo>
                  <a:lnTo>
                    <a:pt x="526" y="197"/>
                  </a:lnTo>
                  <a:lnTo>
                    <a:pt x="549" y="199"/>
                  </a:lnTo>
                  <a:lnTo>
                    <a:pt x="572" y="199"/>
                  </a:lnTo>
                  <a:lnTo>
                    <a:pt x="594" y="197"/>
                  </a:lnTo>
                  <a:lnTo>
                    <a:pt x="617" y="193"/>
                  </a:lnTo>
                  <a:lnTo>
                    <a:pt x="638" y="188"/>
                  </a:lnTo>
                  <a:lnTo>
                    <a:pt x="661" y="181"/>
                  </a:lnTo>
                  <a:lnTo>
                    <a:pt x="681" y="174"/>
                  </a:lnTo>
                  <a:lnTo>
                    <a:pt x="702" y="166"/>
                  </a:lnTo>
                  <a:lnTo>
                    <a:pt x="723" y="157"/>
                  </a:lnTo>
                  <a:lnTo>
                    <a:pt x="742" y="146"/>
                  </a:lnTo>
                  <a:lnTo>
                    <a:pt x="762" y="136"/>
                  </a:lnTo>
                  <a:lnTo>
                    <a:pt x="781" y="125"/>
                  </a:lnTo>
                  <a:lnTo>
                    <a:pt x="793" y="119"/>
                  </a:lnTo>
                  <a:lnTo>
                    <a:pt x="803" y="110"/>
                  </a:lnTo>
                  <a:lnTo>
                    <a:pt x="814" y="101"/>
                  </a:lnTo>
                  <a:lnTo>
                    <a:pt x="826" y="92"/>
                  </a:lnTo>
                  <a:lnTo>
                    <a:pt x="837" y="82"/>
                  </a:lnTo>
                  <a:lnTo>
                    <a:pt x="847" y="73"/>
                  </a:lnTo>
                  <a:lnTo>
                    <a:pt x="856" y="63"/>
                  </a:lnTo>
                  <a:lnTo>
                    <a:pt x="866" y="54"/>
                  </a:lnTo>
                  <a:lnTo>
                    <a:pt x="932" y="132"/>
                  </a:lnTo>
                  <a:lnTo>
                    <a:pt x="1014" y="261"/>
                  </a:lnTo>
                  <a:lnTo>
                    <a:pt x="1063" y="350"/>
                  </a:lnTo>
                  <a:lnTo>
                    <a:pt x="1079" y="410"/>
                  </a:lnTo>
                  <a:lnTo>
                    <a:pt x="1081" y="469"/>
                  </a:lnTo>
                  <a:lnTo>
                    <a:pt x="1075" y="528"/>
                  </a:lnTo>
                  <a:lnTo>
                    <a:pt x="1065" y="586"/>
                  </a:lnTo>
                  <a:lnTo>
                    <a:pt x="1051" y="643"/>
                  </a:lnTo>
                  <a:lnTo>
                    <a:pt x="1039" y="701"/>
                  </a:lnTo>
                  <a:lnTo>
                    <a:pt x="1028" y="760"/>
                  </a:lnTo>
                  <a:lnTo>
                    <a:pt x="1023" y="819"/>
                  </a:lnTo>
                  <a:lnTo>
                    <a:pt x="997" y="1047"/>
                  </a:lnTo>
                  <a:lnTo>
                    <a:pt x="999" y="1082"/>
                  </a:lnTo>
                  <a:lnTo>
                    <a:pt x="1000" y="1162"/>
                  </a:lnTo>
                  <a:lnTo>
                    <a:pt x="1002" y="1248"/>
                  </a:lnTo>
                  <a:lnTo>
                    <a:pt x="1006" y="1298"/>
                  </a:lnTo>
                  <a:lnTo>
                    <a:pt x="993" y="1305"/>
                  </a:lnTo>
                  <a:lnTo>
                    <a:pt x="981" y="1309"/>
                  </a:lnTo>
                  <a:lnTo>
                    <a:pt x="969" y="1312"/>
                  </a:lnTo>
                  <a:lnTo>
                    <a:pt x="957" y="1314"/>
                  </a:lnTo>
                  <a:lnTo>
                    <a:pt x="943" y="1316"/>
                  </a:lnTo>
                  <a:lnTo>
                    <a:pt x="931" y="1317"/>
                  </a:lnTo>
                  <a:lnTo>
                    <a:pt x="918" y="1321"/>
                  </a:lnTo>
                  <a:lnTo>
                    <a:pt x="906" y="1324"/>
                  </a:lnTo>
                  <a:lnTo>
                    <a:pt x="882" y="1331"/>
                  </a:lnTo>
                  <a:lnTo>
                    <a:pt x="857" y="1342"/>
                  </a:lnTo>
                  <a:lnTo>
                    <a:pt x="833" y="1352"/>
                  </a:lnTo>
                  <a:lnTo>
                    <a:pt x="809" y="1363"/>
                  </a:lnTo>
                  <a:lnTo>
                    <a:pt x="784" y="1375"/>
                  </a:lnTo>
                  <a:lnTo>
                    <a:pt x="760" y="1387"/>
                  </a:lnTo>
                  <a:lnTo>
                    <a:pt x="734" y="1398"/>
                  </a:lnTo>
                  <a:lnTo>
                    <a:pt x="709" y="1408"/>
                  </a:lnTo>
                  <a:lnTo>
                    <a:pt x="685" y="1419"/>
                  </a:lnTo>
                  <a:lnTo>
                    <a:pt x="659" y="1426"/>
                  </a:lnTo>
                  <a:lnTo>
                    <a:pt x="634" y="1431"/>
                  </a:lnTo>
                  <a:lnTo>
                    <a:pt x="608" y="1434"/>
                  </a:lnTo>
                  <a:lnTo>
                    <a:pt x="582" y="1434"/>
                  </a:lnTo>
                  <a:lnTo>
                    <a:pt x="556" y="1431"/>
                  </a:lnTo>
                  <a:lnTo>
                    <a:pt x="528" y="1424"/>
                  </a:lnTo>
                  <a:lnTo>
                    <a:pt x="500" y="1412"/>
                  </a:lnTo>
                  <a:lnTo>
                    <a:pt x="488" y="1408"/>
                  </a:lnTo>
                  <a:lnTo>
                    <a:pt x="478" y="1405"/>
                  </a:lnTo>
                  <a:lnTo>
                    <a:pt x="465" y="1399"/>
                  </a:lnTo>
                  <a:lnTo>
                    <a:pt x="455" y="1394"/>
                  </a:lnTo>
                  <a:lnTo>
                    <a:pt x="444" y="1389"/>
                  </a:lnTo>
                  <a:lnTo>
                    <a:pt x="434" y="1385"/>
                  </a:lnTo>
                  <a:lnTo>
                    <a:pt x="422" y="1380"/>
                  </a:lnTo>
                  <a:lnTo>
                    <a:pt x="411" y="1375"/>
                  </a:lnTo>
                  <a:lnTo>
                    <a:pt x="255" y="1354"/>
                  </a:lnTo>
                  <a:lnTo>
                    <a:pt x="235" y="1349"/>
                  </a:lnTo>
                  <a:lnTo>
                    <a:pt x="218" y="1345"/>
                  </a:lnTo>
                  <a:lnTo>
                    <a:pt x="199" y="1342"/>
                  </a:lnTo>
                  <a:lnTo>
                    <a:pt x="180" y="1338"/>
                  </a:lnTo>
                  <a:lnTo>
                    <a:pt x="160" y="1333"/>
                  </a:lnTo>
                  <a:lnTo>
                    <a:pt x="141" y="1330"/>
                  </a:lnTo>
                  <a:lnTo>
                    <a:pt x="122" y="1324"/>
                  </a:lnTo>
                  <a:lnTo>
                    <a:pt x="105" y="1317"/>
                  </a:lnTo>
                  <a:lnTo>
                    <a:pt x="101" y="575"/>
                  </a:lnTo>
                  <a:lnTo>
                    <a:pt x="200" y="640"/>
                  </a:lnTo>
                  <a:lnTo>
                    <a:pt x="422" y="758"/>
                  </a:lnTo>
                  <a:lnTo>
                    <a:pt x="443" y="767"/>
                  </a:lnTo>
                  <a:lnTo>
                    <a:pt x="465" y="775"/>
                  </a:lnTo>
                  <a:lnTo>
                    <a:pt x="488" y="784"/>
                  </a:lnTo>
                  <a:lnTo>
                    <a:pt x="512" y="789"/>
                  </a:lnTo>
                  <a:lnTo>
                    <a:pt x="535" y="795"/>
                  </a:lnTo>
                  <a:lnTo>
                    <a:pt x="559" y="798"/>
                  </a:lnTo>
                  <a:lnTo>
                    <a:pt x="584" y="798"/>
                  </a:lnTo>
                  <a:lnTo>
                    <a:pt x="608" y="796"/>
                  </a:lnTo>
                  <a:lnTo>
                    <a:pt x="615" y="810"/>
                  </a:lnTo>
                  <a:lnTo>
                    <a:pt x="622" y="826"/>
                  </a:lnTo>
                  <a:lnTo>
                    <a:pt x="633" y="840"/>
                  </a:lnTo>
                  <a:lnTo>
                    <a:pt x="641" y="854"/>
                  </a:lnTo>
                  <a:lnTo>
                    <a:pt x="652" y="868"/>
                  </a:lnTo>
                  <a:lnTo>
                    <a:pt x="664" y="880"/>
                  </a:lnTo>
                  <a:lnTo>
                    <a:pt x="678" y="892"/>
                  </a:lnTo>
                  <a:lnTo>
                    <a:pt x="692" y="901"/>
                  </a:lnTo>
                  <a:lnTo>
                    <a:pt x="708" y="899"/>
                  </a:lnTo>
                  <a:lnTo>
                    <a:pt x="722" y="894"/>
                  </a:lnTo>
                  <a:lnTo>
                    <a:pt x="735" y="889"/>
                  </a:lnTo>
                  <a:lnTo>
                    <a:pt x="749" y="880"/>
                  </a:lnTo>
                  <a:lnTo>
                    <a:pt x="762" y="873"/>
                  </a:lnTo>
                  <a:lnTo>
                    <a:pt x="776" y="864"/>
                  </a:lnTo>
                  <a:lnTo>
                    <a:pt x="788" y="857"/>
                  </a:lnTo>
                  <a:lnTo>
                    <a:pt x="802" y="850"/>
                  </a:lnTo>
                  <a:lnTo>
                    <a:pt x="810" y="843"/>
                  </a:lnTo>
                  <a:lnTo>
                    <a:pt x="831" y="823"/>
                  </a:lnTo>
                  <a:lnTo>
                    <a:pt x="864" y="793"/>
                  </a:lnTo>
                  <a:lnTo>
                    <a:pt x="903" y="756"/>
                  </a:lnTo>
                  <a:lnTo>
                    <a:pt x="943" y="715"/>
                  </a:lnTo>
                  <a:lnTo>
                    <a:pt x="981" y="671"/>
                  </a:lnTo>
                  <a:lnTo>
                    <a:pt x="1014" y="629"/>
                  </a:lnTo>
                  <a:lnTo>
                    <a:pt x="1039" y="591"/>
                  </a:lnTo>
                  <a:lnTo>
                    <a:pt x="1028" y="593"/>
                  </a:lnTo>
                  <a:lnTo>
                    <a:pt x="1006" y="610"/>
                  </a:lnTo>
                  <a:lnTo>
                    <a:pt x="972" y="636"/>
                  </a:lnTo>
                  <a:lnTo>
                    <a:pt x="936" y="667"/>
                  </a:lnTo>
                  <a:lnTo>
                    <a:pt x="899" y="701"/>
                  </a:lnTo>
                  <a:lnTo>
                    <a:pt x="868" y="728"/>
                  </a:lnTo>
                  <a:lnTo>
                    <a:pt x="845" y="749"/>
                  </a:lnTo>
                  <a:lnTo>
                    <a:pt x="837" y="756"/>
                  </a:lnTo>
                  <a:lnTo>
                    <a:pt x="817" y="770"/>
                  </a:lnTo>
                  <a:lnTo>
                    <a:pt x="800" y="784"/>
                  </a:lnTo>
                  <a:lnTo>
                    <a:pt x="783" y="802"/>
                  </a:lnTo>
                  <a:lnTo>
                    <a:pt x="765" y="816"/>
                  </a:lnTo>
                  <a:lnTo>
                    <a:pt x="748" y="831"/>
                  </a:lnTo>
                  <a:lnTo>
                    <a:pt x="729" y="842"/>
                  </a:lnTo>
                  <a:lnTo>
                    <a:pt x="709" y="850"/>
                  </a:lnTo>
                  <a:lnTo>
                    <a:pt x="687" y="856"/>
                  </a:lnTo>
                  <a:lnTo>
                    <a:pt x="690" y="810"/>
                  </a:lnTo>
                  <a:lnTo>
                    <a:pt x="690" y="765"/>
                  </a:lnTo>
                  <a:lnTo>
                    <a:pt x="685" y="721"/>
                  </a:lnTo>
                  <a:lnTo>
                    <a:pt x="676" y="680"/>
                  </a:lnTo>
                  <a:lnTo>
                    <a:pt x="662" y="638"/>
                  </a:lnTo>
                  <a:lnTo>
                    <a:pt x="648" y="598"/>
                  </a:lnTo>
                  <a:lnTo>
                    <a:pt x="631" y="558"/>
                  </a:lnTo>
                  <a:lnTo>
                    <a:pt x="612" y="519"/>
                  </a:lnTo>
                  <a:lnTo>
                    <a:pt x="584" y="484"/>
                  </a:lnTo>
                  <a:lnTo>
                    <a:pt x="612" y="465"/>
                  </a:lnTo>
                  <a:lnTo>
                    <a:pt x="638" y="444"/>
                  </a:lnTo>
                  <a:lnTo>
                    <a:pt x="664" y="423"/>
                  </a:lnTo>
                  <a:lnTo>
                    <a:pt x="688" y="401"/>
                  </a:lnTo>
                  <a:lnTo>
                    <a:pt x="713" y="380"/>
                  </a:lnTo>
                  <a:lnTo>
                    <a:pt x="735" y="357"/>
                  </a:lnTo>
                  <a:lnTo>
                    <a:pt x="760" y="335"/>
                  </a:lnTo>
                  <a:lnTo>
                    <a:pt x="784" y="312"/>
                  </a:lnTo>
                  <a:lnTo>
                    <a:pt x="803" y="296"/>
                  </a:lnTo>
                  <a:lnTo>
                    <a:pt x="828" y="282"/>
                  </a:lnTo>
                  <a:lnTo>
                    <a:pt x="854" y="270"/>
                  </a:lnTo>
                  <a:lnTo>
                    <a:pt x="880" y="260"/>
                  </a:lnTo>
                  <a:lnTo>
                    <a:pt x="903" y="251"/>
                  </a:lnTo>
                  <a:lnTo>
                    <a:pt x="924" y="242"/>
                  </a:lnTo>
                  <a:lnTo>
                    <a:pt x="936" y="237"/>
                  </a:lnTo>
                  <a:lnTo>
                    <a:pt x="941" y="234"/>
                  </a:lnTo>
                  <a:lnTo>
                    <a:pt x="925" y="227"/>
                  </a:lnTo>
                  <a:lnTo>
                    <a:pt x="910" y="225"/>
                  </a:lnTo>
                  <a:lnTo>
                    <a:pt x="894" y="227"/>
                  </a:lnTo>
                  <a:lnTo>
                    <a:pt x="878" y="230"/>
                  </a:lnTo>
                  <a:lnTo>
                    <a:pt x="861" y="235"/>
                  </a:lnTo>
                  <a:lnTo>
                    <a:pt x="845" y="240"/>
                  </a:lnTo>
                  <a:lnTo>
                    <a:pt x="831" y="247"/>
                  </a:lnTo>
                  <a:lnTo>
                    <a:pt x="817" y="254"/>
                  </a:lnTo>
                  <a:lnTo>
                    <a:pt x="643" y="375"/>
                  </a:lnTo>
                  <a:lnTo>
                    <a:pt x="629" y="387"/>
                  </a:lnTo>
                  <a:lnTo>
                    <a:pt x="614" y="401"/>
                  </a:lnTo>
                  <a:lnTo>
                    <a:pt x="596" y="417"/>
                  </a:lnTo>
                  <a:lnTo>
                    <a:pt x="579" y="432"/>
                  </a:lnTo>
                  <a:lnTo>
                    <a:pt x="563" y="446"/>
                  </a:lnTo>
                  <a:lnTo>
                    <a:pt x="549" y="457"/>
                  </a:lnTo>
                  <a:lnTo>
                    <a:pt x="540" y="464"/>
                  </a:lnTo>
                  <a:lnTo>
                    <a:pt x="537" y="467"/>
                  </a:lnTo>
                  <a:lnTo>
                    <a:pt x="518" y="455"/>
                  </a:lnTo>
                  <a:lnTo>
                    <a:pt x="498" y="443"/>
                  </a:lnTo>
                  <a:lnTo>
                    <a:pt x="479" y="432"/>
                  </a:lnTo>
                  <a:lnTo>
                    <a:pt x="458" y="423"/>
                  </a:lnTo>
                  <a:lnTo>
                    <a:pt x="439" y="413"/>
                  </a:lnTo>
                  <a:lnTo>
                    <a:pt x="418" y="406"/>
                  </a:lnTo>
                  <a:lnTo>
                    <a:pt x="397" y="397"/>
                  </a:lnTo>
                  <a:lnTo>
                    <a:pt x="377" y="390"/>
                  </a:lnTo>
                  <a:lnTo>
                    <a:pt x="354" y="383"/>
                  </a:lnTo>
                  <a:lnTo>
                    <a:pt x="333" y="376"/>
                  </a:lnTo>
                  <a:lnTo>
                    <a:pt x="312" y="369"/>
                  </a:lnTo>
                  <a:lnTo>
                    <a:pt x="291" y="362"/>
                  </a:lnTo>
                  <a:lnTo>
                    <a:pt x="268" y="356"/>
                  </a:lnTo>
                  <a:lnTo>
                    <a:pt x="248" y="350"/>
                  </a:lnTo>
                  <a:lnTo>
                    <a:pt x="227" y="342"/>
                  </a:lnTo>
                  <a:lnTo>
                    <a:pt x="206" y="335"/>
                  </a:lnTo>
                  <a:lnTo>
                    <a:pt x="192" y="331"/>
                  </a:lnTo>
                  <a:lnTo>
                    <a:pt x="180" y="328"/>
                  </a:lnTo>
                  <a:lnTo>
                    <a:pt x="167" y="324"/>
                  </a:lnTo>
                  <a:lnTo>
                    <a:pt x="155" y="321"/>
                  </a:lnTo>
                  <a:lnTo>
                    <a:pt x="143" y="317"/>
                  </a:lnTo>
                  <a:lnTo>
                    <a:pt x="131" y="312"/>
                  </a:lnTo>
                  <a:lnTo>
                    <a:pt x="119" y="307"/>
                  </a:lnTo>
                  <a:lnTo>
                    <a:pt x="106" y="300"/>
                  </a:lnTo>
                  <a:lnTo>
                    <a:pt x="92" y="293"/>
                  </a:lnTo>
                  <a:lnTo>
                    <a:pt x="79" y="284"/>
                  </a:lnTo>
                  <a:lnTo>
                    <a:pt x="65" y="274"/>
                  </a:lnTo>
                  <a:lnTo>
                    <a:pt x="51" y="263"/>
                  </a:lnTo>
                  <a:lnTo>
                    <a:pt x="37" y="253"/>
                  </a:lnTo>
                  <a:lnTo>
                    <a:pt x="24" y="240"/>
                  </a:lnTo>
                  <a:lnTo>
                    <a:pt x="12" y="228"/>
                  </a:lnTo>
                  <a:lnTo>
                    <a:pt x="0" y="216"/>
                  </a:lnTo>
                  <a:lnTo>
                    <a:pt x="4" y="183"/>
                  </a:lnTo>
                  <a:lnTo>
                    <a:pt x="5" y="148"/>
                  </a:lnTo>
                  <a:lnTo>
                    <a:pt x="7" y="115"/>
                  </a:lnTo>
                  <a:lnTo>
                    <a:pt x="9" y="82"/>
                  </a:lnTo>
                  <a:lnTo>
                    <a:pt x="23" y="77"/>
                  </a:lnTo>
                  <a:lnTo>
                    <a:pt x="38" y="73"/>
                  </a:lnTo>
                  <a:lnTo>
                    <a:pt x="54" y="68"/>
                  </a:lnTo>
                  <a:lnTo>
                    <a:pt x="70" y="64"/>
                  </a:lnTo>
                  <a:lnTo>
                    <a:pt x="84" y="58"/>
                  </a:lnTo>
                  <a:lnTo>
                    <a:pt x="98" y="51"/>
                  </a:lnTo>
                  <a:lnTo>
                    <a:pt x="112" y="42"/>
                  </a:lnTo>
                  <a:lnTo>
                    <a:pt x="122" y="31"/>
                  </a:lnTo>
                  <a:lnTo>
                    <a:pt x="129" y="16"/>
                  </a:lnTo>
                  <a:lnTo>
                    <a:pt x="143" y="10"/>
                  </a:lnTo>
                  <a:lnTo>
                    <a:pt x="159" y="7"/>
                  </a:lnTo>
                  <a:lnTo>
                    <a:pt x="173" y="0"/>
                  </a:lnTo>
                  <a:lnTo>
                    <a:pt x="188" y="37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5" name="Freeform 52"/>
            <p:cNvSpPr>
              <a:spLocks/>
            </p:cNvSpPr>
            <p:nvPr/>
          </p:nvSpPr>
          <p:spPr bwMode="auto">
            <a:xfrm>
              <a:off x="2160" y="2595"/>
              <a:ext cx="35" cy="81"/>
            </a:xfrm>
            <a:custGeom>
              <a:avLst/>
              <a:gdLst>
                <a:gd name="T0" fmla="*/ 52 w 69"/>
                <a:gd name="T1" fmla="*/ 16 h 160"/>
                <a:gd name="T2" fmla="*/ 54 w 69"/>
                <a:gd name="T3" fmla="*/ 29 h 160"/>
                <a:gd name="T4" fmla="*/ 59 w 69"/>
                <a:gd name="T5" fmla="*/ 61 h 160"/>
                <a:gd name="T6" fmla="*/ 64 w 69"/>
                <a:gd name="T7" fmla="*/ 101 h 160"/>
                <a:gd name="T8" fmla="*/ 69 w 69"/>
                <a:gd name="T9" fmla="*/ 136 h 160"/>
                <a:gd name="T10" fmla="*/ 62 w 69"/>
                <a:gd name="T11" fmla="*/ 139 h 160"/>
                <a:gd name="T12" fmla="*/ 55 w 69"/>
                <a:gd name="T13" fmla="*/ 143 h 160"/>
                <a:gd name="T14" fmla="*/ 48 w 69"/>
                <a:gd name="T15" fmla="*/ 146 h 160"/>
                <a:gd name="T16" fmla="*/ 41 w 69"/>
                <a:gd name="T17" fmla="*/ 150 h 160"/>
                <a:gd name="T18" fmla="*/ 34 w 69"/>
                <a:gd name="T19" fmla="*/ 153 h 160"/>
                <a:gd name="T20" fmla="*/ 29 w 69"/>
                <a:gd name="T21" fmla="*/ 157 h 160"/>
                <a:gd name="T22" fmla="*/ 22 w 69"/>
                <a:gd name="T23" fmla="*/ 158 h 160"/>
                <a:gd name="T24" fmla="*/ 15 w 69"/>
                <a:gd name="T25" fmla="*/ 160 h 160"/>
                <a:gd name="T26" fmla="*/ 3 w 69"/>
                <a:gd name="T27" fmla="*/ 122 h 160"/>
                <a:gd name="T28" fmla="*/ 0 w 69"/>
                <a:gd name="T29" fmla="*/ 80 h 160"/>
                <a:gd name="T30" fmla="*/ 5 w 69"/>
                <a:gd name="T31" fmla="*/ 38 h 160"/>
                <a:gd name="T32" fmla="*/ 17 w 69"/>
                <a:gd name="T33" fmla="*/ 0 h 160"/>
                <a:gd name="T34" fmla="*/ 27 w 69"/>
                <a:gd name="T35" fmla="*/ 2 h 160"/>
                <a:gd name="T36" fmla="*/ 40 w 69"/>
                <a:gd name="T37" fmla="*/ 3 h 160"/>
                <a:gd name="T38" fmla="*/ 48 w 69"/>
                <a:gd name="T39" fmla="*/ 7 h 160"/>
                <a:gd name="T40" fmla="*/ 52 w 69"/>
                <a:gd name="T41" fmla="*/ 16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160">
                  <a:moveTo>
                    <a:pt x="52" y="16"/>
                  </a:moveTo>
                  <a:lnTo>
                    <a:pt x="54" y="29"/>
                  </a:lnTo>
                  <a:lnTo>
                    <a:pt x="59" y="61"/>
                  </a:lnTo>
                  <a:lnTo>
                    <a:pt x="64" y="101"/>
                  </a:lnTo>
                  <a:lnTo>
                    <a:pt x="69" y="136"/>
                  </a:lnTo>
                  <a:lnTo>
                    <a:pt x="62" y="139"/>
                  </a:lnTo>
                  <a:lnTo>
                    <a:pt x="55" y="143"/>
                  </a:lnTo>
                  <a:lnTo>
                    <a:pt x="48" y="146"/>
                  </a:lnTo>
                  <a:lnTo>
                    <a:pt x="41" y="150"/>
                  </a:lnTo>
                  <a:lnTo>
                    <a:pt x="34" y="153"/>
                  </a:lnTo>
                  <a:lnTo>
                    <a:pt x="29" y="157"/>
                  </a:lnTo>
                  <a:lnTo>
                    <a:pt x="22" y="158"/>
                  </a:lnTo>
                  <a:lnTo>
                    <a:pt x="15" y="160"/>
                  </a:lnTo>
                  <a:lnTo>
                    <a:pt x="3" y="122"/>
                  </a:lnTo>
                  <a:lnTo>
                    <a:pt x="0" y="80"/>
                  </a:lnTo>
                  <a:lnTo>
                    <a:pt x="5" y="38"/>
                  </a:lnTo>
                  <a:lnTo>
                    <a:pt x="17" y="0"/>
                  </a:lnTo>
                  <a:lnTo>
                    <a:pt x="27" y="2"/>
                  </a:lnTo>
                  <a:lnTo>
                    <a:pt x="40" y="3"/>
                  </a:lnTo>
                  <a:lnTo>
                    <a:pt x="48" y="7"/>
                  </a:lnTo>
                  <a:lnTo>
                    <a:pt x="52" y="16"/>
                  </a:lnTo>
                  <a:close/>
                </a:path>
              </a:pathLst>
            </a:custGeom>
            <a:solidFill>
              <a:srgbClr val="7F2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6" name="Freeform 53"/>
            <p:cNvSpPr>
              <a:spLocks/>
            </p:cNvSpPr>
            <p:nvPr/>
          </p:nvSpPr>
          <p:spPr bwMode="auto">
            <a:xfrm>
              <a:off x="3243" y="2626"/>
              <a:ext cx="383" cy="582"/>
            </a:xfrm>
            <a:custGeom>
              <a:avLst/>
              <a:gdLst>
                <a:gd name="T0" fmla="*/ 237 w 765"/>
                <a:gd name="T1" fmla="*/ 26 h 1164"/>
                <a:gd name="T2" fmla="*/ 218 w 765"/>
                <a:gd name="T3" fmla="*/ 59 h 1164"/>
                <a:gd name="T4" fmla="*/ 198 w 765"/>
                <a:gd name="T5" fmla="*/ 143 h 1164"/>
                <a:gd name="T6" fmla="*/ 216 w 765"/>
                <a:gd name="T7" fmla="*/ 179 h 1164"/>
                <a:gd name="T8" fmla="*/ 244 w 765"/>
                <a:gd name="T9" fmla="*/ 214 h 1164"/>
                <a:gd name="T10" fmla="*/ 289 w 765"/>
                <a:gd name="T11" fmla="*/ 237 h 1164"/>
                <a:gd name="T12" fmla="*/ 373 w 765"/>
                <a:gd name="T13" fmla="*/ 216 h 1164"/>
                <a:gd name="T14" fmla="*/ 449 w 765"/>
                <a:gd name="T15" fmla="*/ 179 h 1164"/>
                <a:gd name="T16" fmla="*/ 489 w 765"/>
                <a:gd name="T17" fmla="*/ 158 h 1164"/>
                <a:gd name="T18" fmla="*/ 512 w 765"/>
                <a:gd name="T19" fmla="*/ 143 h 1164"/>
                <a:gd name="T20" fmla="*/ 528 w 765"/>
                <a:gd name="T21" fmla="*/ 122 h 1164"/>
                <a:gd name="T22" fmla="*/ 505 w 765"/>
                <a:gd name="T23" fmla="*/ 117 h 1164"/>
                <a:gd name="T24" fmla="*/ 442 w 765"/>
                <a:gd name="T25" fmla="*/ 148 h 1164"/>
                <a:gd name="T26" fmla="*/ 359 w 765"/>
                <a:gd name="T27" fmla="*/ 190 h 1164"/>
                <a:gd name="T28" fmla="*/ 266 w 765"/>
                <a:gd name="T29" fmla="*/ 205 h 1164"/>
                <a:gd name="T30" fmla="*/ 223 w 765"/>
                <a:gd name="T31" fmla="*/ 141 h 1164"/>
                <a:gd name="T32" fmla="*/ 231 w 765"/>
                <a:gd name="T33" fmla="*/ 138 h 1164"/>
                <a:gd name="T34" fmla="*/ 270 w 765"/>
                <a:gd name="T35" fmla="*/ 164 h 1164"/>
                <a:gd name="T36" fmla="*/ 324 w 765"/>
                <a:gd name="T37" fmla="*/ 160 h 1164"/>
                <a:gd name="T38" fmla="*/ 374 w 765"/>
                <a:gd name="T39" fmla="*/ 136 h 1164"/>
                <a:gd name="T40" fmla="*/ 432 w 765"/>
                <a:gd name="T41" fmla="*/ 101 h 1164"/>
                <a:gd name="T42" fmla="*/ 493 w 765"/>
                <a:gd name="T43" fmla="*/ 61 h 1164"/>
                <a:gd name="T44" fmla="*/ 554 w 765"/>
                <a:gd name="T45" fmla="*/ 21 h 1164"/>
                <a:gd name="T46" fmla="*/ 571 w 765"/>
                <a:gd name="T47" fmla="*/ 64 h 1164"/>
                <a:gd name="T48" fmla="*/ 625 w 765"/>
                <a:gd name="T49" fmla="*/ 125 h 1164"/>
                <a:gd name="T50" fmla="*/ 692 w 765"/>
                <a:gd name="T51" fmla="*/ 205 h 1164"/>
                <a:gd name="T52" fmla="*/ 747 w 765"/>
                <a:gd name="T53" fmla="*/ 291 h 1164"/>
                <a:gd name="T54" fmla="*/ 751 w 765"/>
                <a:gd name="T55" fmla="*/ 815 h 1164"/>
                <a:gd name="T56" fmla="*/ 754 w 765"/>
                <a:gd name="T57" fmla="*/ 857 h 1164"/>
                <a:gd name="T58" fmla="*/ 719 w 765"/>
                <a:gd name="T59" fmla="*/ 873 h 1164"/>
                <a:gd name="T60" fmla="*/ 672 w 765"/>
                <a:gd name="T61" fmla="*/ 859 h 1164"/>
                <a:gd name="T62" fmla="*/ 625 w 765"/>
                <a:gd name="T63" fmla="*/ 843 h 1164"/>
                <a:gd name="T64" fmla="*/ 573 w 765"/>
                <a:gd name="T65" fmla="*/ 829 h 1164"/>
                <a:gd name="T66" fmla="*/ 517 w 765"/>
                <a:gd name="T67" fmla="*/ 831 h 1164"/>
                <a:gd name="T68" fmla="*/ 484 w 765"/>
                <a:gd name="T69" fmla="*/ 652 h 1164"/>
                <a:gd name="T70" fmla="*/ 495 w 765"/>
                <a:gd name="T71" fmla="*/ 399 h 1164"/>
                <a:gd name="T72" fmla="*/ 512 w 765"/>
                <a:gd name="T73" fmla="*/ 354 h 1164"/>
                <a:gd name="T74" fmla="*/ 486 w 765"/>
                <a:gd name="T75" fmla="*/ 375 h 1164"/>
                <a:gd name="T76" fmla="*/ 446 w 765"/>
                <a:gd name="T77" fmla="*/ 460 h 1164"/>
                <a:gd name="T78" fmla="*/ 430 w 765"/>
                <a:gd name="T79" fmla="*/ 713 h 1164"/>
                <a:gd name="T80" fmla="*/ 425 w 765"/>
                <a:gd name="T81" fmla="*/ 899 h 1164"/>
                <a:gd name="T82" fmla="*/ 441 w 765"/>
                <a:gd name="T83" fmla="*/ 908 h 1164"/>
                <a:gd name="T84" fmla="*/ 423 w 765"/>
                <a:gd name="T85" fmla="*/ 969 h 1164"/>
                <a:gd name="T86" fmla="*/ 399 w 765"/>
                <a:gd name="T87" fmla="*/ 1066 h 1164"/>
                <a:gd name="T88" fmla="*/ 376 w 765"/>
                <a:gd name="T89" fmla="*/ 1164 h 1164"/>
                <a:gd name="T90" fmla="*/ 90 w 765"/>
                <a:gd name="T91" fmla="*/ 775 h 1164"/>
                <a:gd name="T92" fmla="*/ 122 w 765"/>
                <a:gd name="T93" fmla="*/ 444 h 1164"/>
                <a:gd name="T94" fmla="*/ 101 w 765"/>
                <a:gd name="T95" fmla="*/ 272 h 1164"/>
                <a:gd name="T96" fmla="*/ 55 w 765"/>
                <a:gd name="T97" fmla="*/ 178 h 1164"/>
                <a:gd name="T98" fmla="*/ 0 w 765"/>
                <a:gd name="T99" fmla="*/ 87 h 1164"/>
                <a:gd name="T100" fmla="*/ 57 w 765"/>
                <a:gd name="T101" fmla="*/ 47 h 1164"/>
                <a:gd name="T102" fmla="*/ 123 w 765"/>
                <a:gd name="T103" fmla="*/ 12 h 1164"/>
                <a:gd name="T104" fmla="*/ 150 w 765"/>
                <a:gd name="T105" fmla="*/ 2 h 1164"/>
                <a:gd name="T106" fmla="*/ 183 w 765"/>
                <a:gd name="T107" fmla="*/ 9 h 1164"/>
                <a:gd name="T108" fmla="*/ 223 w 765"/>
                <a:gd name="T109" fmla="*/ 16 h 1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765" h="1164">
                  <a:moveTo>
                    <a:pt x="233" y="16"/>
                  </a:moveTo>
                  <a:lnTo>
                    <a:pt x="235" y="21"/>
                  </a:lnTo>
                  <a:lnTo>
                    <a:pt x="237" y="26"/>
                  </a:lnTo>
                  <a:lnTo>
                    <a:pt x="237" y="33"/>
                  </a:lnTo>
                  <a:lnTo>
                    <a:pt x="238" y="38"/>
                  </a:lnTo>
                  <a:lnTo>
                    <a:pt x="218" y="59"/>
                  </a:lnTo>
                  <a:lnTo>
                    <a:pt x="204" y="84"/>
                  </a:lnTo>
                  <a:lnTo>
                    <a:pt x="198" y="113"/>
                  </a:lnTo>
                  <a:lnTo>
                    <a:pt x="198" y="143"/>
                  </a:lnTo>
                  <a:lnTo>
                    <a:pt x="202" y="155"/>
                  </a:lnTo>
                  <a:lnTo>
                    <a:pt x="209" y="167"/>
                  </a:lnTo>
                  <a:lnTo>
                    <a:pt x="216" y="179"/>
                  </a:lnTo>
                  <a:lnTo>
                    <a:pt x="224" y="192"/>
                  </a:lnTo>
                  <a:lnTo>
                    <a:pt x="233" y="202"/>
                  </a:lnTo>
                  <a:lnTo>
                    <a:pt x="244" y="214"/>
                  </a:lnTo>
                  <a:lnTo>
                    <a:pt x="252" y="225"/>
                  </a:lnTo>
                  <a:lnTo>
                    <a:pt x="259" y="237"/>
                  </a:lnTo>
                  <a:lnTo>
                    <a:pt x="289" y="237"/>
                  </a:lnTo>
                  <a:lnTo>
                    <a:pt x="319" y="233"/>
                  </a:lnTo>
                  <a:lnTo>
                    <a:pt x="346" y="226"/>
                  </a:lnTo>
                  <a:lnTo>
                    <a:pt x="373" y="216"/>
                  </a:lnTo>
                  <a:lnTo>
                    <a:pt x="399" y="205"/>
                  </a:lnTo>
                  <a:lnTo>
                    <a:pt x="425" y="192"/>
                  </a:lnTo>
                  <a:lnTo>
                    <a:pt x="449" y="179"/>
                  </a:lnTo>
                  <a:lnTo>
                    <a:pt x="475" y="167"/>
                  </a:lnTo>
                  <a:lnTo>
                    <a:pt x="482" y="162"/>
                  </a:lnTo>
                  <a:lnTo>
                    <a:pt x="489" y="158"/>
                  </a:lnTo>
                  <a:lnTo>
                    <a:pt x="498" y="153"/>
                  </a:lnTo>
                  <a:lnTo>
                    <a:pt x="505" y="148"/>
                  </a:lnTo>
                  <a:lnTo>
                    <a:pt x="512" y="143"/>
                  </a:lnTo>
                  <a:lnTo>
                    <a:pt x="519" y="138"/>
                  </a:lnTo>
                  <a:lnTo>
                    <a:pt x="524" y="131"/>
                  </a:lnTo>
                  <a:lnTo>
                    <a:pt x="528" y="122"/>
                  </a:lnTo>
                  <a:lnTo>
                    <a:pt x="522" y="117"/>
                  </a:lnTo>
                  <a:lnTo>
                    <a:pt x="514" y="115"/>
                  </a:lnTo>
                  <a:lnTo>
                    <a:pt x="505" y="117"/>
                  </a:lnTo>
                  <a:lnTo>
                    <a:pt x="496" y="118"/>
                  </a:lnTo>
                  <a:lnTo>
                    <a:pt x="468" y="132"/>
                  </a:lnTo>
                  <a:lnTo>
                    <a:pt x="442" y="148"/>
                  </a:lnTo>
                  <a:lnTo>
                    <a:pt x="414" y="162"/>
                  </a:lnTo>
                  <a:lnTo>
                    <a:pt x="387" y="178"/>
                  </a:lnTo>
                  <a:lnTo>
                    <a:pt x="359" y="190"/>
                  </a:lnTo>
                  <a:lnTo>
                    <a:pt x="329" y="199"/>
                  </a:lnTo>
                  <a:lnTo>
                    <a:pt x="298" y="205"/>
                  </a:lnTo>
                  <a:lnTo>
                    <a:pt x="266" y="205"/>
                  </a:lnTo>
                  <a:lnTo>
                    <a:pt x="247" y="186"/>
                  </a:lnTo>
                  <a:lnTo>
                    <a:pt x="231" y="165"/>
                  </a:lnTo>
                  <a:lnTo>
                    <a:pt x="223" y="141"/>
                  </a:lnTo>
                  <a:lnTo>
                    <a:pt x="221" y="115"/>
                  </a:lnTo>
                  <a:lnTo>
                    <a:pt x="224" y="127"/>
                  </a:lnTo>
                  <a:lnTo>
                    <a:pt x="231" y="138"/>
                  </a:lnTo>
                  <a:lnTo>
                    <a:pt x="240" y="148"/>
                  </a:lnTo>
                  <a:lnTo>
                    <a:pt x="251" y="157"/>
                  </a:lnTo>
                  <a:lnTo>
                    <a:pt x="270" y="164"/>
                  </a:lnTo>
                  <a:lnTo>
                    <a:pt x="287" y="165"/>
                  </a:lnTo>
                  <a:lnTo>
                    <a:pt x="306" y="164"/>
                  </a:lnTo>
                  <a:lnTo>
                    <a:pt x="324" y="160"/>
                  </a:lnTo>
                  <a:lnTo>
                    <a:pt x="341" y="153"/>
                  </a:lnTo>
                  <a:lnTo>
                    <a:pt x="357" y="145"/>
                  </a:lnTo>
                  <a:lnTo>
                    <a:pt x="374" y="136"/>
                  </a:lnTo>
                  <a:lnTo>
                    <a:pt x="390" y="127"/>
                  </a:lnTo>
                  <a:lnTo>
                    <a:pt x="411" y="115"/>
                  </a:lnTo>
                  <a:lnTo>
                    <a:pt x="432" y="101"/>
                  </a:lnTo>
                  <a:lnTo>
                    <a:pt x="453" y="87"/>
                  </a:lnTo>
                  <a:lnTo>
                    <a:pt x="472" y="73"/>
                  </a:lnTo>
                  <a:lnTo>
                    <a:pt x="493" y="61"/>
                  </a:lnTo>
                  <a:lnTo>
                    <a:pt x="514" y="47"/>
                  </a:lnTo>
                  <a:lnTo>
                    <a:pt x="533" y="33"/>
                  </a:lnTo>
                  <a:lnTo>
                    <a:pt x="554" y="21"/>
                  </a:lnTo>
                  <a:lnTo>
                    <a:pt x="563" y="33"/>
                  </a:lnTo>
                  <a:lnTo>
                    <a:pt x="568" y="49"/>
                  </a:lnTo>
                  <a:lnTo>
                    <a:pt x="571" y="64"/>
                  </a:lnTo>
                  <a:lnTo>
                    <a:pt x="573" y="80"/>
                  </a:lnTo>
                  <a:lnTo>
                    <a:pt x="601" y="101"/>
                  </a:lnTo>
                  <a:lnTo>
                    <a:pt x="625" y="125"/>
                  </a:lnTo>
                  <a:lnTo>
                    <a:pt x="650" y="150"/>
                  </a:lnTo>
                  <a:lnTo>
                    <a:pt x="671" y="178"/>
                  </a:lnTo>
                  <a:lnTo>
                    <a:pt x="692" y="205"/>
                  </a:lnTo>
                  <a:lnTo>
                    <a:pt x="711" y="233"/>
                  </a:lnTo>
                  <a:lnTo>
                    <a:pt x="730" y="263"/>
                  </a:lnTo>
                  <a:lnTo>
                    <a:pt x="747" y="291"/>
                  </a:lnTo>
                  <a:lnTo>
                    <a:pt x="763" y="350"/>
                  </a:lnTo>
                  <a:lnTo>
                    <a:pt x="765" y="500"/>
                  </a:lnTo>
                  <a:lnTo>
                    <a:pt x="751" y="815"/>
                  </a:lnTo>
                  <a:lnTo>
                    <a:pt x="751" y="829"/>
                  </a:lnTo>
                  <a:lnTo>
                    <a:pt x="753" y="843"/>
                  </a:lnTo>
                  <a:lnTo>
                    <a:pt x="754" y="857"/>
                  </a:lnTo>
                  <a:lnTo>
                    <a:pt x="753" y="871"/>
                  </a:lnTo>
                  <a:lnTo>
                    <a:pt x="737" y="873"/>
                  </a:lnTo>
                  <a:lnTo>
                    <a:pt x="719" y="873"/>
                  </a:lnTo>
                  <a:lnTo>
                    <a:pt x="704" y="869"/>
                  </a:lnTo>
                  <a:lnTo>
                    <a:pt x="688" y="864"/>
                  </a:lnTo>
                  <a:lnTo>
                    <a:pt x="672" y="859"/>
                  </a:lnTo>
                  <a:lnTo>
                    <a:pt x="657" y="854"/>
                  </a:lnTo>
                  <a:lnTo>
                    <a:pt x="641" y="849"/>
                  </a:lnTo>
                  <a:lnTo>
                    <a:pt x="625" y="843"/>
                  </a:lnTo>
                  <a:lnTo>
                    <a:pt x="608" y="836"/>
                  </a:lnTo>
                  <a:lnTo>
                    <a:pt x="590" y="833"/>
                  </a:lnTo>
                  <a:lnTo>
                    <a:pt x="573" y="829"/>
                  </a:lnTo>
                  <a:lnTo>
                    <a:pt x="554" y="829"/>
                  </a:lnTo>
                  <a:lnTo>
                    <a:pt x="536" y="829"/>
                  </a:lnTo>
                  <a:lnTo>
                    <a:pt x="517" y="831"/>
                  </a:lnTo>
                  <a:lnTo>
                    <a:pt x="500" y="833"/>
                  </a:lnTo>
                  <a:lnTo>
                    <a:pt x="482" y="836"/>
                  </a:lnTo>
                  <a:lnTo>
                    <a:pt x="484" y="652"/>
                  </a:lnTo>
                  <a:lnTo>
                    <a:pt x="475" y="446"/>
                  </a:lnTo>
                  <a:lnTo>
                    <a:pt x="484" y="423"/>
                  </a:lnTo>
                  <a:lnTo>
                    <a:pt x="495" y="399"/>
                  </a:lnTo>
                  <a:lnTo>
                    <a:pt x="507" y="378"/>
                  </a:lnTo>
                  <a:lnTo>
                    <a:pt x="522" y="357"/>
                  </a:lnTo>
                  <a:lnTo>
                    <a:pt x="512" y="354"/>
                  </a:lnTo>
                  <a:lnTo>
                    <a:pt x="503" y="359"/>
                  </a:lnTo>
                  <a:lnTo>
                    <a:pt x="495" y="368"/>
                  </a:lnTo>
                  <a:lnTo>
                    <a:pt x="486" y="375"/>
                  </a:lnTo>
                  <a:lnTo>
                    <a:pt x="467" y="401"/>
                  </a:lnTo>
                  <a:lnTo>
                    <a:pt x="455" y="430"/>
                  </a:lnTo>
                  <a:lnTo>
                    <a:pt x="446" y="460"/>
                  </a:lnTo>
                  <a:lnTo>
                    <a:pt x="437" y="491"/>
                  </a:lnTo>
                  <a:lnTo>
                    <a:pt x="430" y="652"/>
                  </a:lnTo>
                  <a:lnTo>
                    <a:pt x="430" y="713"/>
                  </a:lnTo>
                  <a:lnTo>
                    <a:pt x="427" y="775"/>
                  </a:lnTo>
                  <a:lnTo>
                    <a:pt x="425" y="836"/>
                  </a:lnTo>
                  <a:lnTo>
                    <a:pt x="425" y="899"/>
                  </a:lnTo>
                  <a:lnTo>
                    <a:pt x="430" y="904"/>
                  </a:lnTo>
                  <a:lnTo>
                    <a:pt x="435" y="906"/>
                  </a:lnTo>
                  <a:lnTo>
                    <a:pt x="441" y="908"/>
                  </a:lnTo>
                  <a:lnTo>
                    <a:pt x="448" y="908"/>
                  </a:lnTo>
                  <a:lnTo>
                    <a:pt x="434" y="937"/>
                  </a:lnTo>
                  <a:lnTo>
                    <a:pt x="423" y="969"/>
                  </a:lnTo>
                  <a:lnTo>
                    <a:pt x="414" y="1000"/>
                  </a:lnTo>
                  <a:lnTo>
                    <a:pt x="407" y="1033"/>
                  </a:lnTo>
                  <a:lnTo>
                    <a:pt x="399" y="1066"/>
                  </a:lnTo>
                  <a:lnTo>
                    <a:pt x="392" y="1099"/>
                  </a:lnTo>
                  <a:lnTo>
                    <a:pt x="385" y="1131"/>
                  </a:lnTo>
                  <a:lnTo>
                    <a:pt x="376" y="1164"/>
                  </a:lnTo>
                  <a:lnTo>
                    <a:pt x="76" y="1054"/>
                  </a:lnTo>
                  <a:lnTo>
                    <a:pt x="73" y="986"/>
                  </a:lnTo>
                  <a:lnTo>
                    <a:pt x="90" y="775"/>
                  </a:lnTo>
                  <a:lnTo>
                    <a:pt x="106" y="667"/>
                  </a:lnTo>
                  <a:lnTo>
                    <a:pt x="116" y="556"/>
                  </a:lnTo>
                  <a:lnTo>
                    <a:pt x="122" y="444"/>
                  </a:lnTo>
                  <a:lnTo>
                    <a:pt x="120" y="340"/>
                  </a:lnTo>
                  <a:lnTo>
                    <a:pt x="113" y="305"/>
                  </a:lnTo>
                  <a:lnTo>
                    <a:pt x="101" y="272"/>
                  </a:lnTo>
                  <a:lnTo>
                    <a:pt x="89" y="240"/>
                  </a:lnTo>
                  <a:lnTo>
                    <a:pt x="73" y="207"/>
                  </a:lnTo>
                  <a:lnTo>
                    <a:pt x="55" y="178"/>
                  </a:lnTo>
                  <a:lnTo>
                    <a:pt x="36" y="146"/>
                  </a:lnTo>
                  <a:lnTo>
                    <a:pt x="19" y="117"/>
                  </a:lnTo>
                  <a:lnTo>
                    <a:pt x="0" y="87"/>
                  </a:lnTo>
                  <a:lnTo>
                    <a:pt x="15" y="75"/>
                  </a:lnTo>
                  <a:lnTo>
                    <a:pt x="35" y="61"/>
                  </a:lnTo>
                  <a:lnTo>
                    <a:pt x="57" y="47"/>
                  </a:lnTo>
                  <a:lnTo>
                    <a:pt x="82" y="35"/>
                  </a:lnTo>
                  <a:lnTo>
                    <a:pt x="104" y="23"/>
                  </a:lnTo>
                  <a:lnTo>
                    <a:pt x="123" y="12"/>
                  </a:lnTo>
                  <a:lnTo>
                    <a:pt x="137" y="3"/>
                  </a:lnTo>
                  <a:lnTo>
                    <a:pt x="146" y="0"/>
                  </a:lnTo>
                  <a:lnTo>
                    <a:pt x="150" y="2"/>
                  </a:lnTo>
                  <a:lnTo>
                    <a:pt x="158" y="3"/>
                  </a:lnTo>
                  <a:lnTo>
                    <a:pt x="170" y="7"/>
                  </a:lnTo>
                  <a:lnTo>
                    <a:pt x="183" y="9"/>
                  </a:lnTo>
                  <a:lnTo>
                    <a:pt x="197" y="12"/>
                  </a:lnTo>
                  <a:lnTo>
                    <a:pt x="211" y="14"/>
                  </a:lnTo>
                  <a:lnTo>
                    <a:pt x="223" y="16"/>
                  </a:lnTo>
                  <a:lnTo>
                    <a:pt x="233" y="16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7" name="Freeform 54"/>
            <p:cNvSpPr>
              <a:spLocks/>
            </p:cNvSpPr>
            <p:nvPr/>
          </p:nvSpPr>
          <p:spPr bwMode="auto">
            <a:xfrm>
              <a:off x="2236" y="2666"/>
              <a:ext cx="48" cy="45"/>
            </a:xfrm>
            <a:custGeom>
              <a:avLst/>
              <a:gdLst>
                <a:gd name="T0" fmla="*/ 96 w 96"/>
                <a:gd name="T1" fmla="*/ 19 h 91"/>
                <a:gd name="T2" fmla="*/ 93 w 96"/>
                <a:gd name="T3" fmla="*/ 30 h 91"/>
                <a:gd name="T4" fmla="*/ 87 w 96"/>
                <a:gd name="T5" fmla="*/ 40 h 91"/>
                <a:gd name="T6" fmla="*/ 80 w 96"/>
                <a:gd name="T7" fmla="*/ 51 h 91"/>
                <a:gd name="T8" fmla="*/ 72 w 96"/>
                <a:gd name="T9" fmla="*/ 59 h 91"/>
                <a:gd name="T10" fmla="*/ 61 w 96"/>
                <a:gd name="T11" fmla="*/ 68 h 91"/>
                <a:gd name="T12" fmla="*/ 52 w 96"/>
                <a:gd name="T13" fmla="*/ 77 h 91"/>
                <a:gd name="T14" fmla="*/ 42 w 96"/>
                <a:gd name="T15" fmla="*/ 84 h 91"/>
                <a:gd name="T16" fmla="*/ 33 w 96"/>
                <a:gd name="T17" fmla="*/ 91 h 91"/>
                <a:gd name="T18" fmla="*/ 25 w 96"/>
                <a:gd name="T19" fmla="*/ 77 h 91"/>
                <a:gd name="T20" fmla="*/ 18 w 96"/>
                <a:gd name="T21" fmla="*/ 59 h 91"/>
                <a:gd name="T22" fmla="*/ 11 w 96"/>
                <a:gd name="T23" fmla="*/ 42 h 91"/>
                <a:gd name="T24" fmla="*/ 0 w 96"/>
                <a:gd name="T25" fmla="*/ 26 h 91"/>
                <a:gd name="T26" fmla="*/ 0 w 96"/>
                <a:gd name="T27" fmla="*/ 19 h 91"/>
                <a:gd name="T28" fmla="*/ 2 w 96"/>
                <a:gd name="T29" fmla="*/ 12 h 91"/>
                <a:gd name="T30" fmla="*/ 5 w 96"/>
                <a:gd name="T31" fmla="*/ 5 h 91"/>
                <a:gd name="T32" fmla="*/ 11 w 96"/>
                <a:gd name="T33" fmla="*/ 0 h 91"/>
                <a:gd name="T34" fmla="*/ 23 w 96"/>
                <a:gd name="T35" fmla="*/ 2 h 91"/>
                <a:gd name="T36" fmla="*/ 33 w 96"/>
                <a:gd name="T37" fmla="*/ 4 h 91"/>
                <a:gd name="T38" fmla="*/ 44 w 96"/>
                <a:gd name="T39" fmla="*/ 7 h 91"/>
                <a:gd name="T40" fmla="*/ 54 w 96"/>
                <a:gd name="T41" fmla="*/ 9 h 91"/>
                <a:gd name="T42" fmla="*/ 63 w 96"/>
                <a:gd name="T43" fmla="*/ 12 h 91"/>
                <a:gd name="T44" fmla="*/ 73 w 96"/>
                <a:gd name="T45" fmla="*/ 16 h 91"/>
                <a:gd name="T46" fmla="*/ 84 w 96"/>
                <a:gd name="T47" fmla="*/ 17 h 91"/>
                <a:gd name="T48" fmla="*/ 96 w 96"/>
                <a:gd name="T49" fmla="*/ 19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6" h="91">
                  <a:moveTo>
                    <a:pt x="96" y="19"/>
                  </a:moveTo>
                  <a:lnTo>
                    <a:pt x="93" y="30"/>
                  </a:lnTo>
                  <a:lnTo>
                    <a:pt x="87" y="40"/>
                  </a:lnTo>
                  <a:lnTo>
                    <a:pt x="80" y="51"/>
                  </a:lnTo>
                  <a:lnTo>
                    <a:pt x="72" y="59"/>
                  </a:lnTo>
                  <a:lnTo>
                    <a:pt x="61" y="68"/>
                  </a:lnTo>
                  <a:lnTo>
                    <a:pt x="52" y="77"/>
                  </a:lnTo>
                  <a:lnTo>
                    <a:pt x="42" y="84"/>
                  </a:lnTo>
                  <a:lnTo>
                    <a:pt x="33" y="91"/>
                  </a:lnTo>
                  <a:lnTo>
                    <a:pt x="25" y="77"/>
                  </a:lnTo>
                  <a:lnTo>
                    <a:pt x="18" y="59"/>
                  </a:lnTo>
                  <a:lnTo>
                    <a:pt x="11" y="42"/>
                  </a:lnTo>
                  <a:lnTo>
                    <a:pt x="0" y="26"/>
                  </a:lnTo>
                  <a:lnTo>
                    <a:pt x="0" y="19"/>
                  </a:lnTo>
                  <a:lnTo>
                    <a:pt x="2" y="12"/>
                  </a:lnTo>
                  <a:lnTo>
                    <a:pt x="5" y="5"/>
                  </a:lnTo>
                  <a:lnTo>
                    <a:pt x="11" y="0"/>
                  </a:lnTo>
                  <a:lnTo>
                    <a:pt x="23" y="2"/>
                  </a:lnTo>
                  <a:lnTo>
                    <a:pt x="33" y="4"/>
                  </a:lnTo>
                  <a:lnTo>
                    <a:pt x="44" y="7"/>
                  </a:lnTo>
                  <a:lnTo>
                    <a:pt x="54" y="9"/>
                  </a:lnTo>
                  <a:lnTo>
                    <a:pt x="63" y="12"/>
                  </a:lnTo>
                  <a:lnTo>
                    <a:pt x="73" y="16"/>
                  </a:lnTo>
                  <a:lnTo>
                    <a:pt x="84" y="17"/>
                  </a:lnTo>
                  <a:lnTo>
                    <a:pt x="96" y="19"/>
                  </a:lnTo>
                  <a:close/>
                </a:path>
              </a:pathLst>
            </a:custGeom>
            <a:solidFill>
              <a:srgbClr val="7F2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" name="Freeform 55"/>
            <p:cNvSpPr>
              <a:spLocks/>
            </p:cNvSpPr>
            <p:nvPr/>
          </p:nvSpPr>
          <p:spPr bwMode="auto">
            <a:xfrm>
              <a:off x="2255" y="2674"/>
              <a:ext cx="51" cy="64"/>
            </a:xfrm>
            <a:custGeom>
              <a:avLst/>
              <a:gdLst>
                <a:gd name="T0" fmla="*/ 101 w 101"/>
                <a:gd name="T1" fmla="*/ 3 h 129"/>
                <a:gd name="T2" fmla="*/ 101 w 101"/>
                <a:gd name="T3" fmla="*/ 24 h 129"/>
                <a:gd name="T4" fmla="*/ 94 w 101"/>
                <a:gd name="T5" fmla="*/ 42 h 129"/>
                <a:gd name="T6" fmla="*/ 81 w 101"/>
                <a:gd name="T7" fmla="*/ 57 h 129"/>
                <a:gd name="T8" fmla="*/ 69 w 101"/>
                <a:gd name="T9" fmla="*/ 69 h 129"/>
                <a:gd name="T10" fmla="*/ 54 w 101"/>
                <a:gd name="T11" fmla="*/ 83 h 129"/>
                <a:gd name="T12" fmla="*/ 40 w 101"/>
                <a:gd name="T13" fmla="*/ 96 h 129"/>
                <a:gd name="T14" fmla="*/ 27 w 101"/>
                <a:gd name="T15" fmla="*/ 111 h 129"/>
                <a:gd name="T16" fmla="*/ 20 w 101"/>
                <a:gd name="T17" fmla="*/ 129 h 129"/>
                <a:gd name="T18" fmla="*/ 12 w 101"/>
                <a:gd name="T19" fmla="*/ 122 h 129"/>
                <a:gd name="T20" fmla="*/ 6 w 101"/>
                <a:gd name="T21" fmla="*/ 113 h 129"/>
                <a:gd name="T22" fmla="*/ 3 w 101"/>
                <a:gd name="T23" fmla="*/ 103 h 129"/>
                <a:gd name="T24" fmla="*/ 0 w 101"/>
                <a:gd name="T25" fmla="*/ 92 h 129"/>
                <a:gd name="T26" fmla="*/ 12 w 101"/>
                <a:gd name="T27" fmla="*/ 85 h 129"/>
                <a:gd name="T28" fmla="*/ 24 w 101"/>
                <a:gd name="T29" fmla="*/ 75 h 129"/>
                <a:gd name="T30" fmla="*/ 36 w 101"/>
                <a:gd name="T31" fmla="*/ 66 h 129"/>
                <a:gd name="T32" fmla="*/ 47 w 101"/>
                <a:gd name="T33" fmla="*/ 54 h 129"/>
                <a:gd name="T34" fmla="*/ 57 w 101"/>
                <a:gd name="T35" fmla="*/ 42 h 129"/>
                <a:gd name="T36" fmla="*/ 66 w 101"/>
                <a:gd name="T37" fmla="*/ 29 h 129"/>
                <a:gd name="T38" fmla="*/ 73 w 101"/>
                <a:gd name="T39" fmla="*/ 17 h 129"/>
                <a:gd name="T40" fmla="*/ 78 w 101"/>
                <a:gd name="T41" fmla="*/ 3 h 129"/>
                <a:gd name="T42" fmla="*/ 83 w 101"/>
                <a:gd name="T43" fmla="*/ 1 h 129"/>
                <a:gd name="T44" fmla="*/ 88 w 101"/>
                <a:gd name="T45" fmla="*/ 0 h 129"/>
                <a:gd name="T46" fmla="*/ 95 w 101"/>
                <a:gd name="T47" fmla="*/ 0 h 129"/>
                <a:gd name="T48" fmla="*/ 101 w 101"/>
                <a:gd name="T49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1" h="129">
                  <a:moveTo>
                    <a:pt x="101" y="3"/>
                  </a:moveTo>
                  <a:lnTo>
                    <a:pt x="101" y="24"/>
                  </a:lnTo>
                  <a:lnTo>
                    <a:pt x="94" y="42"/>
                  </a:lnTo>
                  <a:lnTo>
                    <a:pt x="81" y="57"/>
                  </a:lnTo>
                  <a:lnTo>
                    <a:pt x="69" y="69"/>
                  </a:lnTo>
                  <a:lnTo>
                    <a:pt x="54" y="83"/>
                  </a:lnTo>
                  <a:lnTo>
                    <a:pt x="40" y="96"/>
                  </a:lnTo>
                  <a:lnTo>
                    <a:pt x="27" y="111"/>
                  </a:lnTo>
                  <a:lnTo>
                    <a:pt x="20" y="129"/>
                  </a:lnTo>
                  <a:lnTo>
                    <a:pt x="12" y="122"/>
                  </a:lnTo>
                  <a:lnTo>
                    <a:pt x="6" y="113"/>
                  </a:lnTo>
                  <a:lnTo>
                    <a:pt x="3" y="103"/>
                  </a:lnTo>
                  <a:lnTo>
                    <a:pt x="0" y="92"/>
                  </a:lnTo>
                  <a:lnTo>
                    <a:pt x="12" y="85"/>
                  </a:lnTo>
                  <a:lnTo>
                    <a:pt x="24" y="75"/>
                  </a:lnTo>
                  <a:lnTo>
                    <a:pt x="36" y="66"/>
                  </a:lnTo>
                  <a:lnTo>
                    <a:pt x="47" y="54"/>
                  </a:lnTo>
                  <a:lnTo>
                    <a:pt x="57" y="42"/>
                  </a:lnTo>
                  <a:lnTo>
                    <a:pt x="66" y="29"/>
                  </a:lnTo>
                  <a:lnTo>
                    <a:pt x="73" y="17"/>
                  </a:lnTo>
                  <a:lnTo>
                    <a:pt x="78" y="3"/>
                  </a:lnTo>
                  <a:lnTo>
                    <a:pt x="83" y="1"/>
                  </a:lnTo>
                  <a:lnTo>
                    <a:pt x="88" y="0"/>
                  </a:lnTo>
                  <a:lnTo>
                    <a:pt x="95" y="0"/>
                  </a:lnTo>
                  <a:lnTo>
                    <a:pt x="101" y="3"/>
                  </a:lnTo>
                  <a:close/>
                </a:path>
              </a:pathLst>
            </a:custGeom>
            <a:solidFill>
              <a:srgbClr val="FFB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9" name="Freeform 56"/>
            <p:cNvSpPr>
              <a:spLocks/>
            </p:cNvSpPr>
            <p:nvPr/>
          </p:nvSpPr>
          <p:spPr bwMode="auto">
            <a:xfrm>
              <a:off x="2168" y="2674"/>
              <a:ext cx="44" cy="45"/>
            </a:xfrm>
            <a:custGeom>
              <a:avLst/>
              <a:gdLst>
                <a:gd name="T0" fmla="*/ 87 w 87"/>
                <a:gd name="T1" fmla="*/ 90 h 90"/>
                <a:gd name="T2" fmla="*/ 73 w 87"/>
                <a:gd name="T3" fmla="*/ 90 h 90"/>
                <a:gd name="T4" fmla="*/ 61 w 87"/>
                <a:gd name="T5" fmla="*/ 87 h 90"/>
                <a:gd name="T6" fmla="*/ 51 w 87"/>
                <a:gd name="T7" fmla="*/ 83 h 90"/>
                <a:gd name="T8" fmla="*/ 40 w 87"/>
                <a:gd name="T9" fmla="*/ 78 h 90"/>
                <a:gd name="T10" fmla="*/ 30 w 87"/>
                <a:gd name="T11" fmla="*/ 73 h 90"/>
                <a:gd name="T12" fmla="*/ 19 w 87"/>
                <a:gd name="T13" fmla="*/ 66 h 90"/>
                <a:gd name="T14" fmla="*/ 11 w 87"/>
                <a:gd name="T15" fmla="*/ 61 h 90"/>
                <a:gd name="T16" fmla="*/ 0 w 87"/>
                <a:gd name="T17" fmla="*/ 54 h 90"/>
                <a:gd name="T18" fmla="*/ 5 w 87"/>
                <a:gd name="T19" fmla="*/ 45 h 90"/>
                <a:gd name="T20" fmla="*/ 12 w 87"/>
                <a:gd name="T21" fmla="*/ 36 h 90"/>
                <a:gd name="T22" fmla="*/ 19 w 87"/>
                <a:gd name="T23" fmla="*/ 28 h 90"/>
                <a:gd name="T24" fmla="*/ 26 w 87"/>
                <a:gd name="T25" fmla="*/ 21 h 90"/>
                <a:gd name="T26" fmla="*/ 35 w 87"/>
                <a:gd name="T27" fmla="*/ 15 h 90"/>
                <a:gd name="T28" fmla="*/ 44 w 87"/>
                <a:gd name="T29" fmla="*/ 10 h 90"/>
                <a:gd name="T30" fmla="*/ 53 w 87"/>
                <a:gd name="T31" fmla="*/ 5 h 90"/>
                <a:gd name="T32" fmla="*/ 61 w 87"/>
                <a:gd name="T33" fmla="*/ 0 h 90"/>
                <a:gd name="T34" fmla="*/ 80 w 87"/>
                <a:gd name="T35" fmla="*/ 15 h 90"/>
                <a:gd name="T36" fmla="*/ 87 w 87"/>
                <a:gd name="T37" fmla="*/ 38 h 90"/>
                <a:gd name="T38" fmla="*/ 87 w 87"/>
                <a:gd name="T39" fmla="*/ 64 h 90"/>
                <a:gd name="T40" fmla="*/ 87 w 87"/>
                <a:gd name="T41" fmla="*/ 9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7" h="90">
                  <a:moveTo>
                    <a:pt x="87" y="90"/>
                  </a:moveTo>
                  <a:lnTo>
                    <a:pt x="73" y="90"/>
                  </a:lnTo>
                  <a:lnTo>
                    <a:pt x="61" y="87"/>
                  </a:lnTo>
                  <a:lnTo>
                    <a:pt x="51" y="83"/>
                  </a:lnTo>
                  <a:lnTo>
                    <a:pt x="40" y="78"/>
                  </a:lnTo>
                  <a:lnTo>
                    <a:pt x="30" y="73"/>
                  </a:lnTo>
                  <a:lnTo>
                    <a:pt x="19" y="66"/>
                  </a:lnTo>
                  <a:lnTo>
                    <a:pt x="11" y="61"/>
                  </a:lnTo>
                  <a:lnTo>
                    <a:pt x="0" y="54"/>
                  </a:lnTo>
                  <a:lnTo>
                    <a:pt x="5" y="45"/>
                  </a:lnTo>
                  <a:lnTo>
                    <a:pt x="12" y="36"/>
                  </a:lnTo>
                  <a:lnTo>
                    <a:pt x="19" y="28"/>
                  </a:lnTo>
                  <a:lnTo>
                    <a:pt x="26" y="21"/>
                  </a:lnTo>
                  <a:lnTo>
                    <a:pt x="35" y="15"/>
                  </a:lnTo>
                  <a:lnTo>
                    <a:pt x="44" y="10"/>
                  </a:lnTo>
                  <a:lnTo>
                    <a:pt x="53" y="5"/>
                  </a:lnTo>
                  <a:lnTo>
                    <a:pt x="61" y="0"/>
                  </a:lnTo>
                  <a:lnTo>
                    <a:pt x="80" y="15"/>
                  </a:lnTo>
                  <a:lnTo>
                    <a:pt x="87" y="38"/>
                  </a:lnTo>
                  <a:lnTo>
                    <a:pt x="87" y="64"/>
                  </a:lnTo>
                  <a:lnTo>
                    <a:pt x="87" y="90"/>
                  </a:lnTo>
                  <a:close/>
                </a:path>
              </a:pathLst>
            </a:custGeom>
            <a:solidFill>
              <a:srgbClr val="7F2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0" name="Freeform 57"/>
            <p:cNvSpPr>
              <a:spLocks/>
            </p:cNvSpPr>
            <p:nvPr/>
          </p:nvSpPr>
          <p:spPr bwMode="auto">
            <a:xfrm>
              <a:off x="2572" y="2696"/>
              <a:ext cx="96" cy="211"/>
            </a:xfrm>
            <a:custGeom>
              <a:avLst/>
              <a:gdLst>
                <a:gd name="T0" fmla="*/ 77 w 194"/>
                <a:gd name="T1" fmla="*/ 0 h 422"/>
                <a:gd name="T2" fmla="*/ 82 w 194"/>
                <a:gd name="T3" fmla="*/ 28 h 422"/>
                <a:gd name="T4" fmla="*/ 89 w 194"/>
                <a:gd name="T5" fmla="*/ 56 h 422"/>
                <a:gd name="T6" fmla="*/ 96 w 194"/>
                <a:gd name="T7" fmla="*/ 84 h 422"/>
                <a:gd name="T8" fmla="*/ 106 w 194"/>
                <a:gd name="T9" fmla="*/ 110 h 422"/>
                <a:gd name="T10" fmla="*/ 120 w 194"/>
                <a:gd name="T11" fmla="*/ 136 h 422"/>
                <a:gd name="T12" fmla="*/ 136 w 194"/>
                <a:gd name="T13" fmla="*/ 159 h 422"/>
                <a:gd name="T14" fmla="*/ 157 w 194"/>
                <a:gd name="T15" fmla="*/ 178 h 422"/>
                <a:gd name="T16" fmla="*/ 185 w 194"/>
                <a:gd name="T17" fmla="*/ 194 h 422"/>
                <a:gd name="T18" fmla="*/ 192 w 194"/>
                <a:gd name="T19" fmla="*/ 246 h 422"/>
                <a:gd name="T20" fmla="*/ 194 w 194"/>
                <a:gd name="T21" fmla="*/ 298 h 422"/>
                <a:gd name="T22" fmla="*/ 194 w 194"/>
                <a:gd name="T23" fmla="*/ 352 h 422"/>
                <a:gd name="T24" fmla="*/ 190 w 194"/>
                <a:gd name="T25" fmla="*/ 406 h 422"/>
                <a:gd name="T26" fmla="*/ 178 w 194"/>
                <a:gd name="T27" fmla="*/ 412 h 422"/>
                <a:gd name="T28" fmla="*/ 164 w 194"/>
                <a:gd name="T29" fmla="*/ 417 h 422"/>
                <a:gd name="T30" fmla="*/ 150 w 194"/>
                <a:gd name="T31" fmla="*/ 419 h 422"/>
                <a:gd name="T32" fmla="*/ 134 w 194"/>
                <a:gd name="T33" fmla="*/ 420 h 422"/>
                <a:gd name="T34" fmla="*/ 120 w 194"/>
                <a:gd name="T35" fmla="*/ 422 h 422"/>
                <a:gd name="T36" fmla="*/ 105 w 194"/>
                <a:gd name="T37" fmla="*/ 420 h 422"/>
                <a:gd name="T38" fmla="*/ 91 w 194"/>
                <a:gd name="T39" fmla="*/ 417 h 422"/>
                <a:gd name="T40" fmla="*/ 77 w 194"/>
                <a:gd name="T41" fmla="*/ 413 h 422"/>
                <a:gd name="T42" fmla="*/ 61 w 194"/>
                <a:gd name="T43" fmla="*/ 382 h 422"/>
                <a:gd name="T44" fmla="*/ 49 w 194"/>
                <a:gd name="T45" fmla="*/ 349 h 422"/>
                <a:gd name="T46" fmla="*/ 38 w 194"/>
                <a:gd name="T47" fmla="*/ 314 h 422"/>
                <a:gd name="T48" fmla="*/ 30 w 194"/>
                <a:gd name="T49" fmla="*/ 279 h 422"/>
                <a:gd name="T50" fmla="*/ 9 w 194"/>
                <a:gd name="T51" fmla="*/ 127 h 422"/>
                <a:gd name="T52" fmla="*/ 0 w 194"/>
                <a:gd name="T53" fmla="*/ 23 h 422"/>
                <a:gd name="T54" fmla="*/ 9 w 194"/>
                <a:gd name="T55" fmla="*/ 21 h 422"/>
                <a:gd name="T56" fmla="*/ 19 w 194"/>
                <a:gd name="T57" fmla="*/ 18 h 422"/>
                <a:gd name="T58" fmla="*/ 28 w 194"/>
                <a:gd name="T59" fmla="*/ 16 h 422"/>
                <a:gd name="T60" fmla="*/ 38 w 194"/>
                <a:gd name="T61" fmla="*/ 12 h 422"/>
                <a:gd name="T62" fmla="*/ 49 w 194"/>
                <a:gd name="T63" fmla="*/ 11 h 422"/>
                <a:gd name="T64" fmla="*/ 58 w 194"/>
                <a:gd name="T65" fmla="*/ 7 h 422"/>
                <a:gd name="T66" fmla="*/ 68 w 194"/>
                <a:gd name="T67" fmla="*/ 4 h 422"/>
                <a:gd name="T68" fmla="*/ 77 w 194"/>
                <a:gd name="T69" fmla="*/ 0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94" h="422">
                  <a:moveTo>
                    <a:pt x="77" y="0"/>
                  </a:moveTo>
                  <a:lnTo>
                    <a:pt x="82" y="28"/>
                  </a:lnTo>
                  <a:lnTo>
                    <a:pt x="89" y="56"/>
                  </a:lnTo>
                  <a:lnTo>
                    <a:pt x="96" y="84"/>
                  </a:lnTo>
                  <a:lnTo>
                    <a:pt x="106" y="110"/>
                  </a:lnTo>
                  <a:lnTo>
                    <a:pt x="120" y="136"/>
                  </a:lnTo>
                  <a:lnTo>
                    <a:pt x="136" y="159"/>
                  </a:lnTo>
                  <a:lnTo>
                    <a:pt x="157" y="178"/>
                  </a:lnTo>
                  <a:lnTo>
                    <a:pt x="185" y="194"/>
                  </a:lnTo>
                  <a:lnTo>
                    <a:pt x="192" y="246"/>
                  </a:lnTo>
                  <a:lnTo>
                    <a:pt x="194" y="298"/>
                  </a:lnTo>
                  <a:lnTo>
                    <a:pt x="194" y="352"/>
                  </a:lnTo>
                  <a:lnTo>
                    <a:pt x="190" y="406"/>
                  </a:lnTo>
                  <a:lnTo>
                    <a:pt x="178" y="412"/>
                  </a:lnTo>
                  <a:lnTo>
                    <a:pt x="164" y="417"/>
                  </a:lnTo>
                  <a:lnTo>
                    <a:pt x="150" y="419"/>
                  </a:lnTo>
                  <a:lnTo>
                    <a:pt x="134" y="420"/>
                  </a:lnTo>
                  <a:lnTo>
                    <a:pt x="120" y="422"/>
                  </a:lnTo>
                  <a:lnTo>
                    <a:pt x="105" y="420"/>
                  </a:lnTo>
                  <a:lnTo>
                    <a:pt x="91" y="417"/>
                  </a:lnTo>
                  <a:lnTo>
                    <a:pt x="77" y="413"/>
                  </a:lnTo>
                  <a:lnTo>
                    <a:pt x="61" y="382"/>
                  </a:lnTo>
                  <a:lnTo>
                    <a:pt x="49" y="349"/>
                  </a:lnTo>
                  <a:lnTo>
                    <a:pt x="38" y="314"/>
                  </a:lnTo>
                  <a:lnTo>
                    <a:pt x="30" y="279"/>
                  </a:lnTo>
                  <a:lnTo>
                    <a:pt x="9" y="127"/>
                  </a:lnTo>
                  <a:lnTo>
                    <a:pt x="0" y="23"/>
                  </a:lnTo>
                  <a:lnTo>
                    <a:pt x="9" y="21"/>
                  </a:lnTo>
                  <a:lnTo>
                    <a:pt x="19" y="18"/>
                  </a:lnTo>
                  <a:lnTo>
                    <a:pt x="28" y="16"/>
                  </a:lnTo>
                  <a:lnTo>
                    <a:pt x="38" y="12"/>
                  </a:lnTo>
                  <a:lnTo>
                    <a:pt x="49" y="11"/>
                  </a:lnTo>
                  <a:lnTo>
                    <a:pt x="58" y="7"/>
                  </a:lnTo>
                  <a:lnTo>
                    <a:pt x="68" y="4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1" name="Freeform 58"/>
            <p:cNvSpPr>
              <a:spLocks/>
            </p:cNvSpPr>
            <p:nvPr/>
          </p:nvSpPr>
          <p:spPr bwMode="auto">
            <a:xfrm>
              <a:off x="2152" y="2705"/>
              <a:ext cx="59" cy="44"/>
            </a:xfrm>
            <a:custGeom>
              <a:avLst/>
              <a:gdLst>
                <a:gd name="T0" fmla="*/ 117 w 117"/>
                <a:gd name="T1" fmla="*/ 49 h 88"/>
                <a:gd name="T2" fmla="*/ 117 w 117"/>
                <a:gd name="T3" fmla="*/ 88 h 88"/>
                <a:gd name="T4" fmla="*/ 101 w 117"/>
                <a:gd name="T5" fmla="*/ 88 h 88"/>
                <a:gd name="T6" fmla="*/ 89 w 117"/>
                <a:gd name="T7" fmla="*/ 77 h 88"/>
                <a:gd name="T8" fmla="*/ 78 w 117"/>
                <a:gd name="T9" fmla="*/ 67 h 88"/>
                <a:gd name="T10" fmla="*/ 66 w 117"/>
                <a:gd name="T11" fmla="*/ 58 h 88"/>
                <a:gd name="T12" fmla="*/ 59 w 117"/>
                <a:gd name="T13" fmla="*/ 54 h 88"/>
                <a:gd name="T14" fmla="*/ 50 w 117"/>
                <a:gd name="T15" fmla="*/ 51 h 88"/>
                <a:gd name="T16" fmla="*/ 43 w 117"/>
                <a:gd name="T17" fmla="*/ 47 h 88"/>
                <a:gd name="T18" fmla="*/ 35 w 117"/>
                <a:gd name="T19" fmla="*/ 44 h 88"/>
                <a:gd name="T20" fmla="*/ 28 w 117"/>
                <a:gd name="T21" fmla="*/ 41 h 88"/>
                <a:gd name="T22" fmla="*/ 19 w 117"/>
                <a:gd name="T23" fmla="*/ 39 h 88"/>
                <a:gd name="T24" fmla="*/ 10 w 117"/>
                <a:gd name="T25" fmla="*/ 37 h 88"/>
                <a:gd name="T26" fmla="*/ 2 w 117"/>
                <a:gd name="T27" fmla="*/ 35 h 88"/>
                <a:gd name="T28" fmla="*/ 0 w 117"/>
                <a:gd name="T29" fmla="*/ 23 h 88"/>
                <a:gd name="T30" fmla="*/ 2 w 117"/>
                <a:gd name="T31" fmla="*/ 14 h 88"/>
                <a:gd name="T32" fmla="*/ 7 w 117"/>
                <a:gd name="T33" fmla="*/ 6 h 88"/>
                <a:gd name="T34" fmla="*/ 16 w 117"/>
                <a:gd name="T35" fmla="*/ 0 h 88"/>
                <a:gd name="T36" fmla="*/ 28 w 117"/>
                <a:gd name="T37" fmla="*/ 9 h 88"/>
                <a:gd name="T38" fmla="*/ 40 w 117"/>
                <a:gd name="T39" fmla="*/ 18 h 88"/>
                <a:gd name="T40" fmla="*/ 50 w 117"/>
                <a:gd name="T41" fmla="*/ 27 h 88"/>
                <a:gd name="T42" fmla="*/ 64 w 117"/>
                <a:gd name="T43" fmla="*/ 34 h 88"/>
                <a:gd name="T44" fmla="*/ 77 w 117"/>
                <a:gd name="T45" fmla="*/ 41 h 88"/>
                <a:gd name="T46" fmla="*/ 89 w 117"/>
                <a:gd name="T47" fmla="*/ 44 h 88"/>
                <a:gd name="T48" fmla="*/ 103 w 117"/>
                <a:gd name="T49" fmla="*/ 47 h 88"/>
                <a:gd name="T50" fmla="*/ 117 w 117"/>
                <a:gd name="T51" fmla="*/ 49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7" h="88">
                  <a:moveTo>
                    <a:pt x="117" y="49"/>
                  </a:moveTo>
                  <a:lnTo>
                    <a:pt x="117" y="88"/>
                  </a:lnTo>
                  <a:lnTo>
                    <a:pt x="101" y="88"/>
                  </a:lnTo>
                  <a:lnTo>
                    <a:pt x="89" y="77"/>
                  </a:lnTo>
                  <a:lnTo>
                    <a:pt x="78" y="67"/>
                  </a:lnTo>
                  <a:lnTo>
                    <a:pt x="66" y="58"/>
                  </a:lnTo>
                  <a:lnTo>
                    <a:pt x="59" y="54"/>
                  </a:lnTo>
                  <a:lnTo>
                    <a:pt x="50" y="51"/>
                  </a:lnTo>
                  <a:lnTo>
                    <a:pt x="43" y="47"/>
                  </a:lnTo>
                  <a:lnTo>
                    <a:pt x="35" y="44"/>
                  </a:lnTo>
                  <a:lnTo>
                    <a:pt x="28" y="41"/>
                  </a:lnTo>
                  <a:lnTo>
                    <a:pt x="19" y="39"/>
                  </a:lnTo>
                  <a:lnTo>
                    <a:pt x="10" y="37"/>
                  </a:lnTo>
                  <a:lnTo>
                    <a:pt x="2" y="35"/>
                  </a:lnTo>
                  <a:lnTo>
                    <a:pt x="0" y="23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6" y="0"/>
                  </a:lnTo>
                  <a:lnTo>
                    <a:pt x="28" y="9"/>
                  </a:lnTo>
                  <a:lnTo>
                    <a:pt x="40" y="18"/>
                  </a:lnTo>
                  <a:lnTo>
                    <a:pt x="50" y="27"/>
                  </a:lnTo>
                  <a:lnTo>
                    <a:pt x="64" y="34"/>
                  </a:lnTo>
                  <a:lnTo>
                    <a:pt x="77" y="41"/>
                  </a:lnTo>
                  <a:lnTo>
                    <a:pt x="89" y="44"/>
                  </a:lnTo>
                  <a:lnTo>
                    <a:pt x="103" y="47"/>
                  </a:lnTo>
                  <a:lnTo>
                    <a:pt x="117" y="49"/>
                  </a:lnTo>
                  <a:close/>
                </a:path>
              </a:pathLst>
            </a:custGeom>
            <a:solidFill>
              <a:srgbClr val="FFB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2" name="Freeform 59"/>
            <p:cNvSpPr>
              <a:spLocks/>
            </p:cNvSpPr>
            <p:nvPr/>
          </p:nvSpPr>
          <p:spPr bwMode="auto">
            <a:xfrm>
              <a:off x="2678" y="2803"/>
              <a:ext cx="98" cy="131"/>
            </a:xfrm>
            <a:custGeom>
              <a:avLst/>
              <a:gdLst>
                <a:gd name="T0" fmla="*/ 197 w 197"/>
                <a:gd name="T1" fmla="*/ 151 h 263"/>
                <a:gd name="T2" fmla="*/ 195 w 197"/>
                <a:gd name="T3" fmla="*/ 221 h 263"/>
                <a:gd name="T4" fmla="*/ 169 w 197"/>
                <a:gd name="T5" fmla="*/ 224 h 263"/>
                <a:gd name="T6" fmla="*/ 144 w 197"/>
                <a:gd name="T7" fmla="*/ 228 h 263"/>
                <a:gd name="T8" fmla="*/ 120 w 197"/>
                <a:gd name="T9" fmla="*/ 233 h 263"/>
                <a:gd name="T10" fmla="*/ 96 w 197"/>
                <a:gd name="T11" fmla="*/ 240 h 263"/>
                <a:gd name="T12" fmla="*/ 71 w 197"/>
                <a:gd name="T13" fmla="*/ 247 h 263"/>
                <a:gd name="T14" fmla="*/ 47 w 197"/>
                <a:gd name="T15" fmla="*/ 252 h 263"/>
                <a:gd name="T16" fmla="*/ 24 w 197"/>
                <a:gd name="T17" fmla="*/ 258 h 263"/>
                <a:gd name="T18" fmla="*/ 0 w 197"/>
                <a:gd name="T19" fmla="*/ 263 h 263"/>
                <a:gd name="T20" fmla="*/ 12 w 197"/>
                <a:gd name="T21" fmla="*/ 198 h 263"/>
                <a:gd name="T22" fmla="*/ 19 w 197"/>
                <a:gd name="T23" fmla="*/ 134 h 263"/>
                <a:gd name="T24" fmla="*/ 21 w 197"/>
                <a:gd name="T25" fmla="*/ 68 h 263"/>
                <a:gd name="T26" fmla="*/ 17 w 197"/>
                <a:gd name="T27" fmla="*/ 0 h 263"/>
                <a:gd name="T28" fmla="*/ 40 w 197"/>
                <a:gd name="T29" fmla="*/ 17 h 263"/>
                <a:gd name="T30" fmla="*/ 62 w 197"/>
                <a:gd name="T31" fmla="*/ 36 h 263"/>
                <a:gd name="T32" fmla="*/ 85 w 197"/>
                <a:gd name="T33" fmla="*/ 55 h 263"/>
                <a:gd name="T34" fmla="*/ 108 w 197"/>
                <a:gd name="T35" fmla="*/ 75 h 263"/>
                <a:gd name="T36" fmla="*/ 129 w 197"/>
                <a:gd name="T37" fmla="*/ 94 h 263"/>
                <a:gd name="T38" fmla="*/ 151 w 197"/>
                <a:gd name="T39" fmla="*/ 113 h 263"/>
                <a:gd name="T40" fmla="*/ 174 w 197"/>
                <a:gd name="T41" fmla="*/ 132 h 263"/>
                <a:gd name="T42" fmla="*/ 197 w 197"/>
                <a:gd name="T43" fmla="*/ 15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97" h="263">
                  <a:moveTo>
                    <a:pt x="197" y="151"/>
                  </a:moveTo>
                  <a:lnTo>
                    <a:pt x="195" y="221"/>
                  </a:lnTo>
                  <a:lnTo>
                    <a:pt x="169" y="224"/>
                  </a:lnTo>
                  <a:lnTo>
                    <a:pt x="144" y="228"/>
                  </a:lnTo>
                  <a:lnTo>
                    <a:pt x="120" y="233"/>
                  </a:lnTo>
                  <a:lnTo>
                    <a:pt x="96" y="240"/>
                  </a:lnTo>
                  <a:lnTo>
                    <a:pt x="71" y="247"/>
                  </a:lnTo>
                  <a:lnTo>
                    <a:pt x="47" y="252"/>
                  </a:lnTo>
                  <a:lnTo>
                    <a:pt x="24" y="258"/>
                  </a:lnTo>
                  <a:lnTo>
                    <a:pt x="0" y="263"/>
                  </a:lnTo>
                  <a:lnTo>
                    <a:pt x="12" y="198"/>
                  </a:lnTo>
                  <a:lnTo>
                    <a:pt x="19" y="134"/>
                  </a:lnTo>
                  <a:lnTo>
                    <a:pt x="21" y="68"/>
                  </a:lnTo>
                  <a:lnTo>
                    <a:pt x="17" y="0"/>
                  </a:lnTo>
                  <a:lnTo>
                    <a:pt x="40" y="17"/>
                  </a:lnTo>
                  <a:lnTo>
                    <a:pt x="62" y="36"/>
                  </a:lnTo>
                  <a:lnTo>
                    <a:pt x="85" y="55"/>
                  </a:lnTo>
                  <a:lnTo>
                    <a:pt x="108" y="75"/>
                  </a:lnTo>
                  <a:lnTo>
                    <a:pt x="129" y="94"/>
                  </a:lnTo>
                  <a:lnTo>
                    <a:pt x="151" y="113"/>
                  </a:lnTo>
                  <a:lnTo>
                    <a:pt x="174" y="132"/>
                  </a:lnTo>
                  <a:lnTo>
                    <a:pt x="197" y="151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3" name="Freeform 60"/>
            <p:cNvSpPr>
              <a:spLocks/>
            </p:cNvSpPr>
            <p:nvPr/>
          </p:nvSpPr>
          <p:spPr bwMode="auto">
            <a:xfrm>
              <a:off x="2650" y="2926"/>
              <a:ext cx="125" cy="252"/>
            </a:xfrm>
            <a:custGeom>
              <a:avLst/>
              <a:gdLst>
                <a:gd name="T0" fmla="*/ 242 w 251"/>
                <a:gd name="T1" fmla="*/ 506 h 506"/>
                <a:gd name="T2" fmla="*/ 223 w 251"/>
                <a:gd name="T3" fmla="*/ 497 h 506"/>
                <a:gd name="T4" fmla="*/ 204 w 251"/>
                <a:gd name="T5" fmla="*/ 492 h 506"/>
                <a:gd name="T6" fmla="*/ 181 w 251"/>
                <a:gd name="T7" fmla="*/ 490 h 506"/>
                <a:gd name="T8" fmla="*/ 160 w 251"/>
                <a:gd name="T9" fmla="*/ 488 h 506"/>
                <a:gd name="T10" fmla="*/ 138 w 251"/>
                <a:gd name="T11" fmla="*/ 488 h 506"/>
                <a:gd name="T12" fmla="*/ 117 w 251"/>
                <a:gd name="T13" fmla="*/ 485 h 506"/>
                <a:gd name="T14" fmla="*/ 96 w 251"/>
                <a:gd name="T15" fmla="*/ 480 h 506"/>
                <a:gd name="T16" fmla="*/ 78 w 251"/>
                <a:gd name="T17" fmla="*/ 469 h 506"/>
                <a:gd name="T18" fmla="*/ 61 w 251"/>
                <a:gd name="T19" fmla="*/ 464 h 506"/>
                <a:gd name="T20" fmla="*/ 47 w 251"/>
                <a:gd name="T21" fmla="*/ 457 h 506"/>
                <a:gd name="T22" fmla="*/ 37 w 251"/>
                <a:gd name="T23" fmla="*/ 446 h 506"/>
                <a:gd name="T24" fmla="*/ 30 w 251"/>
                <a:gd name="T25" fmla="*/ 436 h 506"/>
                <a:gd name="T26" fmla="*/ 24 w 251"/>
                <a:gd name="T27" fmla="*/ 422 h 506"/>
                <a:gd name="T28" fmla="*/ 21 w 251"/>
                <a:gd name="T29" fmla="*/ 408 h 506"/>
                <a:gd name="T30" fmla="*/ 19 w 251"/>
                <a:gd name="T31" fmla="*/ 394 h 506"/>
                <a:gd name="T32" fmla="*/ 17 w 251"/>
                <a:gd name="T33" fmla="*/ 378 h 506"/>
                <a:gd name="T34" fmla="*/ 14 w 251"/>
                <a:gd name="T35" fmla="*/ 302 h 506"/>
                <a:gd name="T36" fmla="*/ 9 w 251"/>
                <a:gd name="T37" fmla="*/ 185 h 506"/>
                <a:gd name="T38" fmla="*/ 2 w 251"/>
                <a:gd name="T39" fmla="*/ 79 h 506"/>
                <a:gd name="T40" fmla="*/ 0 w 251"/>
                <a:gd name="T41" fmla="*/ 33 h 506"/>
                <a:gd name="T42" fmla="*/ 7 w 251"/>
                <a:gd name="T43" fmla="*/ 42 h 506"/>
                <a:gd name="T44" fmla="*/ 16 w 251"/>
                <a:gd name="T45" fmla="*/ 53 h 506"/>
                <a:gd name="T46" fmla="*/ 24 w 251"/>
                <a:gd name="T47" fmla="*/ 60 h 506"/>
                <a:gd name="T48" fmla="*/ 35 w 251"/>
                <a:gd name="T49" fmla="*/ 60 h 506"/>
                <a:gd name="T50" fmla="*/ 61 w 251"/>
                <a:gd name="T51" fmla="*/ 49 h 506"/>
                <a:gd name="T52" fmla="*/ 87 w 251"/>
                <a:gd name="T53" fmla="*/ 39 h 506"/>
                <a:gd name="T54" fmla="*/ 113 w 251"/>
                <a:gd name="T55" fmla="*/ 32 h 506"/>
                <a:gd name="T56" fmla="*/ 141 w 251"/>
                <a:gd name="T57" fmla="*/ 23 h 506"/>
                <a:gd name="T58" fmla="*/ 167 w 251"/>
                <a:gd name="T59" fmla="*/ 16 h 506"/>
                <a:gd name="T60" fmla="*/ 195 w 251"/>
                <a:gd name="T61" fmla="*/ 11 h 506"/>
                <a:gd name="T62" fmla="*/ 223 w 251"/>
                <a:gd name="T63" fmla="*/ 6 h 506"/>
                <a:gd name="T64" fmla="*/ 251 w 251"/>
                <a:gd name="T65" fmla="*/ 0 h 506"/>
                <a:gd name="T66" fmla="*/ 251 w 251"/>
                <a:gd name="T67" fmla="*/ 67 h 506"/>
                <a:gd name="T68" fmla="*/ 249 w 251"/>
                <a:gd name="T69" fmla="*/ 220 h 506"/>
                <a:gd name="T70" fmla="*/ 246 w 251"/>
                <a:gd name="T71" fmla="*/ 391 h 506"/>
                <a:gd name="T72" fmla="*/ 242 w 251"/>
                <a:gd name="T73" fmla="*/ 506 h 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51" h="506">
                  <a:moveTo>
                    <a:pt x="242" y="506"/>
                  </a:moveTo>
                  <a:lnTo>
                    <a:pt x="223" y="497"/>
                  </a:lnTo>
                  <a:lnTo>
                    <a:pt x="204" y="492"/>
                  </a:lnTo>
                  <a:lnTo>
                    <a:pt x="181" y="490"/>
                  </a:lnTo>
                  <a:lnTo>
                    <a:pt x="160" y="488"/>
                  </a:lnTo>
                  <a:lnTo>
                    <a:pt x="138" y="488"/>
                  </a:lnTo>
                  <a:lnTo>
                    <a:pt x="117" y="485"/>
                  </a:lnTo>
                  <a:lnTo>
                    <a:pt x="96" y="480"/>
                  </a:lnTo>
                  <a:lnTo>
                    <a:pt x="78" y="469"/>
                  </a:lnTo>
                  <a:lnTo>
                    <a:pt x="61" y="464"/>
                  </a:lnTo>
                  <a:lnTo>
                    <a:pt x="47" y="457"/>
                  </a:lnTo>
                  <a:lnTo>
                    <a:pt x="37" y="446"/>
                  </a:lnTo>
                  <a:lnTo>
                    <a:pt x="30" y="436"/>
                  </a:lnTo>
                  <a:lnTo>
                    <a:pt x="24" y="422"/>
                  </a:lnTo>
                  <a:lnTo>
                    <a:pt x="21" y="408"/>
                  </a:lnTo>
                  <a:lnTo>
                    <a:pt x="19" y="394"/>
                  </a:lnTo>
                  <a:lnTo>
                    <a:pt x="17" y="378"/>
                  </a:lnTo>
                  <a:lnTo>
                    <a:pt x="14" y="302"/>
                  </a:lnTo>
                  <a:lnTo>
                    <a:pt x="9" y="185"/>
                  </a:lnTo>
                  <a:lnTo>
                    <a:pt x="2" y="79"/>
                  </a:lnTo>
                  <a:lnTo>
                    <a:pt x="0" y="33"/>
                  </a:lnTo>
                  <a:lnTo>
                    <a:pt x="7" y="42"/>
                  </a:lnTo>
                  <a:lnTo>
                    <a:pt x="16" y="53"/>
                  </a:lnTo>
                  <a:lnTo>
                    <a:pt x="24" y="60"/>
                  </a:lnTo>
                  <a:lnTo>
                    <a:pt x="35" y="60"/>
                  </a:lnTo>
                  <a:lnTo>
                    <a:pt x="61" y="49"/>
                  </a:lnTo>
                  <a:lnTo>
                    <a:pt x="87" y="39"/>
                  </a:lnTo>
                  <a:lnTo>
                    <a:pt x="113" y="32"/>
                  </a:lnTo>
                  <a:lnTo>
                    <a:pt x="141" y="23"/>
                  </a:lnTo>
                  <a:lnTo>
                    <a:pt x="167" y="16"/>
                  </a:lnTo>
                  <a:lnTo>
                    <a:pt x="195" y="11"/>
                  </a:lnTo>
                  <a:lnTo>
                    <a:pt x="223" y="6"/>
                  </a:lnTo>
                  <a:lnTo>
                    <a:pt x="251" y="0"/>
                  </a:lnTo>
                  <a:lnTo>
                    <a:pt x="251" y="67"/>
                  </a:lnTo>
                  <a:lnTo>
                    <a:pt x="249" y="220"/>
                  </a:lnTo>
                  <a:lnTo>
                    <a:pt x="246" y="391"/>
                  </a:lnTo>
                  <a:lnTo>
                    <a:pt x="242" y="506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" name="Freeform 61"/>
            <p:cNvSpPr>
              <a:spLocks/>
            </p:cNvSpPr>
            <p:nvPr/>
          </p:nvSpPr>
          <p:spPr bwMode="auto">
            <a:xfrm>
              <a:off x="3312" y="3056"/>
              <a:ext cx="265" cy="450"/>
            </a:xfrm>
            <a:custGeom>
              <a:avLst/>
              <a:gdLst>
                <a:gd name="T0" fmla="*/ 528 w 530"/>
                <a:gd name="T1" fmla="*/ 83 h 899"/>
                <a:gd name="T2" fmla="*/ 511 w 530"/>
                <a:gd name="T3" fmla="*/ 158 h 899"/>
                <a:gd name="T4" fmla="*/ 481 w 530"/>
                <a:gd name="T5" fmla="*/ 228 h 899"/>
                <a:gd name="T6" fmla="*/ 443 w 530"/>
                <a:gd name="T7" fmla="*/ 294 h 899"/>
                <a:gd name="T8" fmla="*/ 399 w 530"/>
                <a:gd name="T9" fmla="*/ 355 h 899"/>
                <a:gd name="T10" fmla="*/ 363 w 530"/>
                <a:gd name="T11" fmla="*/ 418 h 899"/>
                <a:gd name="T12" fmla="*/ 333 w 530"/>
                <a:gd name="T13" fmla="*/ 484 h 899"/>
                <a:gd name="T14" fmla="*/ 302 w 530"/>
                <a:gd name="T15" fmla="*/ 550 h 899"/>
                <a:gd name="T16" fmla="*/ 270 w 530"/>
                <a:gd name="T17" fmla="*/ 658 h 899"/>
                <a:gd name="T18" fmla="*/ 258 w 530"/>
                <a:gd name="T19" fmla="*/ 817 h 899"/>
                <a:gd name="T20" fmla="*/ 232 w 530"/>
                <a:gd name="T21" fmla="*/ 895 h 899"/>
                <a:gd name="T22" fmla="*/ 216 w 530"/>
                <a:gd name="T23" fmla="*/ 899 h 899"/>
                <a:gd name="T24" fmla="*/ 203 w 530"/>
                <a:gd name="T25" fmla="*/ 895 h 899"/>
                <a:gd name="T26" fmla="*/ 187 w 530"/>
                <a:gd name="T27" fmla="*/ 894 h 899"/>
                <a:gd name="T28" fmla="*/ 169 w 530"/>
                <a:gd name="T29" fmla="*/ 895 h 899"/>
                <a:gd name="T30" fmla="*/ 154 w 530"/>
                <a:gd name="T31" fmla="*/ 895 h 899"/>
                <a:gd name="T32" fmla="*/ 133 w 530"/>
                <a:gd name="T33" fmla="*/ 888 h 899"/>
                <a:gd name="T34" fmla="*/ 103 w 530"/>
                <a:gd name="T35" fmla="*/ 880 h 899"/>
                <a:gd name="T36" fmla="*/ 74 w 530"/>
                <a:gd name="T37" fmla="*/ 878 h 899"/>
                <a:gd name="T38" fmla="*/ 42 w 530"/>
                <a:gd name="T39" fmla="*/ 882 h 899"/>
                <a:gd name="T40" fmla="*/ 26 w 530"/>
                <a:gd name="T41" fmla="*/ 883 h 899"/>
                <a:gd name="T42" fmla="*/ 21 w 530"/>
                <a:gd name="T43" fmla="*/ 875 h 899"/>
                <a:gd name="T44" fmla="*/ 32 w 530"/>
                <a:gd name="T45" fmla="*/ 862 h 899"/>
                <a:gd name="T46" fmla="*/ 47 w 530"/>
                <a:gd name="T47" fmla="*/ 850 h 899"/>
                <a:gd name="T48" fmla="*/ 63 w 530"/>
                <a:gd name="T49" fmla="*/ 840 h 899"/>
                <a:gd name="T50" fmla="*/ 77 w 530"/>
                <a:gd name="T51" fmla="*/ 828 h 899"/>
                <a:gd name="T52" fmla="*/ 86 w 530"/>
                <a:gd name="T53" fmla="*/ 740 h 899"/>
                <a:gd name="T54" fmla="*/ 61 w 530"/>
                <a:gd name="T55" fmla="*/ 739 h 899"/>
                <a:gd name="T56" fmla="*/ 37 w 530"/>
                <a:gd name="T57" fmla="*/ 756 h 899"/>
                <a:gd name="T58" fmla="*/ 20 w 530"/>
                <a:gd name="T59" fmla="*/ 765 h 899"/>
                <a:gd name="T60" fmla="*/ 0 w 530"/>
                <a:gd name="T61" fmla="*/ 772 h 899"/>
                <a:gd name="T62" fmla="*/ 30 w 530"/>
                <a:gd name="T63" fmla="*/ 735 h 899"/>
                <a:gd name="T64" fmla="*/ 60 w 530"/>
                <a:gd name="T65" fmla="*/ 697 h 899"/>
                <a:gd name="T66" fmla="*/ 91 w 530"/>
                <a:gd name="T67" fmla="*/ 662 h 899"/>
                <a:gd name="T68" fmla="*/ 129 w 530"/>
                <a:gd name="T69" fmla="*/ 634 h 899"/>
                <a:gd name="T70" fmla="*/ 180 w 530"/>
                <a:gd name="T71" fmla="*/ 585 h 899"/>
                <a:gd name="T72" fmla="*/ 215 w 530"/>
                <a:gd name="T73" fmla="*/ 530 h 899"/>
                <a:gd name="T74" fmla="*/ 239 w 530"/>
                <a:gd name="T75" fmla="*/ 469 h 899"/>
                <a:gd name="T76" fmla="*/ 258 w 530"/>
                <a:gd name="T77" fmla="*/ 404 h 899"/>
                <a:gd name="T78" fmla="*/ 319 w 530"/>
                <a:gd name="T79" fmla="*/ 176 h 899"/>
                <a:gd name="T80" fmla="*/ 333 w 530"/>
                <a:gd name="T81" fmla="*/ 127 h 899"/>
                <a:gd name="T82" fmla="*/ 351 w 530"/>
                <a:gd name="T83" fmla="*/ 78 h 899"/>
                <a:gd name="T84" fmla="*/ 375 w 530"/>
                <a:gd name="T85" fmla="*/ 33 h 899"/>
                <a:gd name="T86" fmla="*/ 394 w 530"/>
                <a:gd name="T87" fmla="*/ 5 h 899"/>
                <a:gd name="T88" fmla="*/ 406 w 530"/>
                <a:gd name="T89" fmla="*/ 0 h 899"/>
                <a:gd name="T90" fmla="*/ 420 w 530"/>
                <a:gd name="T91" fmla="*/ 1 h 899"/>
                <a:gd name="T92" fmla="*/ 436 w 530"/>
                <a:gd name="T93" fmla="*/ 5 h 899"/>
                <a:gd name="T94" fmla="*/ 453 w 530"/>
                <a:gd name="T95" fmla="*/ 10 h 899"/>
                <a:gd name="T96" fmla="*/ 476 w 530"/>
                <a:gd name="T97" fmla="*/ 17 h 899"/>
                <a:gd name="T98" fmla="*/ 497 w 530"/>
                <a:gd name="T99" fmla="*/ 26 h 899"/>
                <a:gd name="T100" fmla="*/ 520 w 530"/>
                <a:gd name="T101" fmla="*/ 36 h 8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530" h="899">
                  <a:moveTo>
                    <a:pt x="530" y="43"/>
                  </a:moveTo>
                  <a:lnTo>
                    <a:pt x="528" y="83"/>
                  </a:lnTo>
                  <a:lnTo>
                    <a:pt x="523" y="122"/>
                  </a:lnTo>
                  <a:lnTo>
                    <a:pt x="511" y="158"/>
                  </a:lnTo>
                  <a:lnTo>
                    <a:pt x="497" y="193"/>
                  </a:lnTo>
                  <a:lnTo>
                    <a:pt x="481" y="228"/>
                  </a:lnTo>
                  <a:lnTo>
                    <a:pt x="462" y="261"/>
                  </a:lnTo>
                  <a:lnTo>
                    <a:pt x="443" y="294"/>
                  </a:lnTo>
                  <a:lnTo>
                    <a:pt x="422" y="326"/>
                  </a:lnTo>
                  <a:lnTo>
                    <a:pt x="399" y="355"/>
                  </a:lnTo>
                  <a:lnTo>
                    <a:pt x="380" y="387"/>
                  </a:lnTo>
                  <a:lnTo>
                    <a:pt x="363" y="418"/>
                  </a:lnTo>
                  <a:lnTo>
                    <a:pt x="347" y="451"/>
                  </a:lnTo>
                  <a:lnTo>
                    <a:pt x="333" y="484"/>
                  </a:lnTo>
                  <a:lnTo>
                    <a:pt x="318" y="517"/>
                  </a:lnTo>
                  <a:lnTo>
                    <a:pt x="302" y="550"/>
                  </a:lnTo>
                  <a:lnTo>
                    <a:pt x="286" y="584"/>
                  </a:lnTo>
                  <a:lnTo>
                    <a:pt x="270" y="658"/>
                  </a:lnTo>
                  <a:lnTo>
                    <a:pt x="265" y="739"/>
                  </a:lnTo>
                  <a:lnTo>
                    <a:pt x="258" y="817"/>
                  </a:lnTo>
                  <a:lnTo>
                    <a:pt x="237" y="890"/>
                  </a:lnTo>
                  <a:lnTo>
                    <a:pt x="232" y="895"/>
                  </a:lnTo>
                  <a:lnTo>
                    <a:pt x="223" y="897"/>
                  </a:lnTo>
                  <a:lnTo>
                    <a:pt x="216" y="899"/>
                  </a:lnTo>
                  <a:lnTo>
                    <a:pt x="209" y="899"/>
                  </a:lnTo>
                  <a:lnTo>
                    <a:pt x="203" y="895"/>
                  </a:lnTo>
                  <a:lnTo>
                    <a:pt x="194" y="894"/>
                  </a:lnTo>
                  <a:lnTo>
                    <a:pt x="187" y="894"/>
                  </a:lnTo>
                  <a:lnTo>
                    <a:pt x="178" y="894"/>
                  </a:lnTo>
                  <a:lnTo>
                    <a:pt x="169" y="895"/>
                  </a:lnTo>
                  <a:lnTo>
                    <a:pt x="162" y="895"/>
                  </a:lnTo>
                  <a:lnTo>
                    <a:pt x="154" y="895"/>
                  </a:lnTo>
                  <a:lnTo>
                    <a:pt x="147" y="895"/>
                  </a:lnTo>
                  <a:lnTo>
                    <a:pt x="133" y="888"/>
                  </a:lnTo>
                  <a:lnTo>
                    <a:pt x="119" y="883"/>
                  </a:lnTo>
                  <a:lnTo>
                    <a:pt x="103" y="880"/>
                  </a:lnTo>
                  <a:lnTo>
                    <a:pt x="89" y="878"/>
                  </a:lnTo>
                  <a:lnTo>
                    <a:pt x="74" y="878"/>
                  </a:lnTo>
                  <a:lnTo>
                    <a:pt x="58" y="880"/>
                  </a:lnTo>
                  <a:lnTo>
                    <a:pt x="42" y="882"/>
                  </a:lnTo>
                  <a:lnTo>
                    <a:pt x="28" y="887"/>
                  </a:lnTo>
                  <a:lnTo>
                    <a:pt x="26" y="883"/>
                  </a:lnTo>
                  <a:lnTo>
                    <a:pt x="23" y="878"/>
                  </a:lnTo>
                  <a:lnTo>
                    <a:pt x="21" y="875"/>
                  </a:lnTo>
                  <a:lnTo>
                    <a:pt x="25" y="869"/>
                  </a:lnTo>
                  <a:lnTo>
                    <a:pt x="32" y="862"/>
                  </a:lnTo>
                  <a:lnTo>
                    <a:pt x="40" y="857"/>
                  </a:lnTo>
                  <a:lnTo>
                    <a:pt x="47" y="850"/>
                  </a:lnTo>
                  <a:lnTo>
                    <a:pt x="54" y="845"/>
                  </a:lnTo>
                  <a:lnTo>
                    <a:pt x="63" y="840"/>
                  </a:lnTo>
                  <a:lnTo>
                    <a:pt x="70" y="833"/>
                  </a:lnTo>
                  <a:lnTo>
                    <a:pt x="77" y="828"/>
                  </a:lnTo>
                  <a:lnTo>
                    <a:pt x="84" y="819"/>
                  </a:lnTo>
                  <a:lnTo>
                    <a:pt x="86" y="740"/>
                  </a:lnTo>
                  <a:lnTo>
                    <a:pt x="74" y="733"/>
                  </a:lnTo>
                  <a:lnTo>
                    <a:pt x="61" y="739"/>
                  </a:lnTo>
                  <a:lnTo>
                    <a:pt x="49" y="749"/>
                  </a:lnTo>
                  <a:lnTo>
                    <a:pt x="37" y="756"/>
                  </a:lnTo>
                  <a:lnTo>
                    <a:pt x="28" y="760"/>
                  </a:lnTo>
                  <a:lnTo>
                    <a:pt x="20" y="765"/>
                  </a:lnTo>
                  <a:lnTo>
                    <a:pt x="11" y="768"/>
                  </a:lnTo>
                  <a:lnTo>
                    <a:pt x="0" y="772"/>
                  </a:lnTo>
                  <a:lnTo>
                    <a:pt x="16" y="754"/>
                  </a:lnTo>
                  <a:lnTo>
                    <a:pt x="30" y="735"/>
                  </a:lnTo>
                  <a:lnTo>
                    <a:pt x="44" y="716"/>
                  </a:lnTo>
                  <a:lnTo>
                    <a:pt x="60" y="697"/>
                  </a:lnTo>
                  <a:lnTo>
                    <a:pt x="74" y="679"/>
                  </a:lnTo>
                  <a:lnTo>
                    <a:pt x="91" y="662"/>
                  </a:lnTo>
                  <a:lnTo>
                    <a:pt x="108" y="646"/>
                  </a:lnTo>
                  <a:lnTo>
                    <a:pt x="129" y="634"/>
                  </a:lnTo>
                  <a:lnTo>
                    <a:pt x="157" y="611"/>
                  </a:lnTo>
                  <a:lnTo>
                    <a:pt x="180" y="585"/>
                  </a:lnTo>
                  <a:lnTo>
                    <a:pt x="199" y="559"/>
                  </a:lnTo>
                  <a:lnTo>
                    <a:pt x="215" y="530"/>
                  </a:lnTo>
                  <a:lnTo>
                    <a:pt x="227" y="500"/>
                  </a:lnTo>
                  <a:lnTo>
                    <a:pt x="239" y="469"/>
                  </a:lnTo>
                  <a:lnTo>
                    <a:pt x="248" y="435"/>
                  </a:lnTo>
                  <a:lnTo>
                    <a:pt x="258" y="404"/>
                  </a:lnTo>
                  <a:lnTo>
                    <a:pt x="312" y="200"/>
                  </a:lnTo>
                  <a:lnTo>
                    <a:pt x="319" y="176"/>
                  </a:lnTo>
                  <a:lnTo>
                    <a:pt x="326" y="151"/>
                  </a:lnTo>
                  <a:lnTo>
                    <a:pt x="333" y="127"/>
                  </a:lnTo>
                  <a:lnTo>
                    <a:pt x="342" y="103"/>
                  </a:lnTo>
                  <a:lnTo>
                    <a:pt x="351" y="78"/>
                  </a:lnTo>
                  <a:lnTo>
                    <a:pt x="363" y="56"/>
                  </a:lnTo>
                  <a:lnTo>
                    <a:pt x="375" y="33"/>
                  </a:lnTo>
                  <a:lnTo>
                    <a:pt x="389" y="12"/>
                  </a:lnTo>
                  <a:lnTo>
                    <a:pt x="394" y="5"/>
                  </a:lnTo>
                  <a:lnTo>
                    <a:pt x="401" y="1"/>
                  </a:lnTo>
                  <a:lnTo>
                    <a:pt x="406" y="0"/>
                  </a:lnTo>
                  <a:lnTo>
                    <a:pt x="413" y="0"/>
                  </a:lnTo>
                  <a:lnTo>
                    <a:pt x="420" y="1"/>
                  </a:lnTo>
                  <a:lnTo>
                    <a:pt x="429" y="3"/>
                  </a:lnTo>
                  <a:lnTo>
                    <a:pt x="436" y="5"/>
                  </a:lnTo>
                  <a:lnTo>
                    <a:pt x="443" y="5"/>
                  </a:lnTo>
                  <a:lnTo>
                    <a:pt x="453" y="10"/>
                  </a:lnTo>
                  <a:lnTo>
                    <a:pt x="464" y="14"/>
                  </a:lnTo>
                  <a:lnTo>
                    <a:pt x="476" y="17"/>
                  </a:lnTo>
                  <a:lnTo>
                    <a:pt x="487" y="22"/>
                  </a:lnTo>
                  <a:lnTo>
                    <a:pt x="497" y="26"/>
                  </a:lnTo>
                  <a:lnTo>
                    <a:pt x="509" y="31"/>
                  </a:lnTo>
                  <a:lnTo>
                    <a:pt x="520" y="36"/>
                  </a:lnTo>
                  <a:lnTo>
                    <a:pt x="530" y="43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5" name="Freeform 62"/>
            <p:cNvSpPr>
              <a:spLocks/>
            </p:cNvSpPr>
            <p:nvPr/>
          </p:nvSpPr>
          <p:spPr bwMode="auto">
            <a:xfrm>
              <a:off x="3281" y="3172"/>
              <a:ext cx="146" cy="68"/>
            </a:xfrm>
            <a:custGeom>
              <a:avLst/>
              <a:gdLst>
                <a:gd name="T0" fmla="*/ 291 w 292"/>
                <a:gd name="T1" fmla="*/ 106 h 135"/>
                <a:gd name="T2" fmla="*/ 292 w 292"/>
                <a:gd name="T3" fmla="*/ 113 h 135"/>
                <a:gd name="T4" fmla="*/ 291 w 292"/>
                <a:gd name="T5" fmla="*/ 120 h 135"/>
                <a:gd name="T6" fmla="*/ 287 w 292"/>
                <a:gd name="T7" fmla="*/ 128 h 135"/>
                <a:gd name="T8" fmla="*/ 285 w 292"/>
                <a:gd name="T9" fmla="*/ 135 h 135"/>
                <a:gd name="T10" fmla="*/ 1 w 292"/>
                <a:gd name="T11" fmla="*/ 27 h 135"/>
                <a:gd name="T12" fmla="*/ 0 w 292"/>
                <a:gd name="T13" fmla="*/ 0 h 135"/>
                <a:gd name="T14" fmla="*/ 291 w 292"/>
                <a:gd name="T15" fmla="*/ 106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2" h="135">
                  <a:moveTo>
                    <a:pt x="291" y="106"/>
                  </a:moveTo>
                  <a:lnTo>
                    <a:pt x="292" y="113"/>
                  </a:lnTo>
                  <a:lnTo>
                    <a:pt x="291" y="120"/>
                  </a:lnTo>
                  <a:lnTo>
                    <a:pt x="287" y="128"/>
                  </a:lnTo>
                  <a:lnTo>
                    <a:pt x="285" y="135"/>
                  </a:lnTo>
                  <a:lnTo>
                    <a:pt x="1" y="27"/>
                  </a:lnTo>
                  <a:lnTo>
                    <a:pt x="0" y="0"/>
                  </a:lnTo>
                  <a:lnTo>
                    <a:pt x="291" y="106"/>
                  </a:lnTo>
                  <a:close/>
                </a:path>
              </a:pathLst>
            </a:custGeom>
            <a:solidFill>
              <a:srgbClr val="D1B2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6" name="Freeform 63"/>
            <p:cNvSpPr>
              <a:spLocks/>
            </p:cNvSpPr>
            <p:nvPr/>
          </p:nvSpPr>
          <p:spPr bwMode="auto">
            <a:xfrm>
              <a:off x="3249" y="3203"/>
              <a:ext cx="170" cy="233"/>
            </a:xfrm>
            <a:custGeom>
              <a:avLst/>
              <a:gdLst>
                <a:gd name="T0" fmla="*/ 342 w 342"/>
                <a:gd name="T1" fmla="*/ 106 h 467"/>
                <a:gd name="T2" fmla="*/ 335 w 342"/>
                <a:gd name="T3" fmla="*/ 137 h 467"/>
                <a:gd name="T4" fmla="*/ 324 w 342"/>
                <a:gd name="T5" fmla="*/ 169 h 467"/>
                <a:gd name="T6" fmla="*/ 314 w 342"/>
                <a:gd name="T7" fmla="*/ 200 h 467"/>
                <a:gd name="T8" fmla="*/ 302 w 342"/>
                <a:gd name="T9" fmla="*/ 231 h 467"/>
                <a:gd name="T10" fmla="*/ 289 w 342"/>
                <a:gd name="T11" fmla="*/ 257 h 467"/>
                <a:gd name="T12" fmla="*/ 272 w 342"/>
                <a:gd name="T13" fmla="*/ 277 h 467"/>
                <a:gd name="T14" fmla="*/ 253 w 342"/>
                <a:gd name="T15" fmla="*/ 294 h 467"/>
                <a:gd name="T16" fmla="*/ 232 w 342"/>
                <a:gd name="T17" fmla="*/ 308 h 467"/>
                <a:gd name="T18" fmla="*/ 209 w 342"/>
                <a:gd name="T19" fmla="*/ 324 h 467"/>
                <a:gd name="T20" fmla="*/ 190 w 342"/>
                <a:gd name="T21" fmla="*/ 339 h 467"/>
                <a:gd name="T22" fmla="*/ 173 w 342"/>
                <a:gd name="T23" fmla="*/ 360 h 467"/>
                <a:gd name="T24" fmla="*/ 159 w 342"/>
                <a:gd name="T25" fmla="*/ 385 h 467"/>
                <a:gd name="T26" fmla="*/ 101 w 342"/>
                <a:gd name="T27" fmla="*/ 467 h 467"/>
                <a:gd name="T28" fmla="*/ 33 w 342"/>
                <a:gd name="T29" fmla="*/ 442 h 467"/>
                <a:gd name="T30" fmla="*/ 30 w 342"/>
                <a:gd name="T31" fmla="*/ 383 h 467"/>
                <a:gd name="T32" fmla="*/ 25 w 342"/>
                <a:gd name="T33" fmla="*/ 325 h 467"/>
                <a:gd name="T34" fmla="*/ 18 w 342"/>
                <a:gd name="T35" fmla="*/ 268 h 467"/>
                <a:gd name="T36" fmla="*/ 11 w 342"/>
                <a:gd name="T37" fmla="*/ 205 h 467"/>
                <a:gd name="T38" fmla="*/ 7 w 342"/>
                <a:gd name="T39" fmla="*/ 191 h 467"/>
                <a:gd name="T40" fmla="*/ 4 w 342"/>
                <a:gd name="T41" fmla="*/ 177 h 467"/>
                <a:gd name="T42" fmla="*/ 2 w 342"/>
                <a:gd name="T43" fmla="*/ 165 h 467"/>
                <a:gd name="T44" fmla="*/ 0 w 342"/>
                <a:gd name="T45" fmla="*/ 153 h 467"/>
                <a:gd name="T46" fmla="*/ 12 w 342"/>
                <a:gd name="T47" fmla="*/ 148 h 467"/>
                <a:gd name="T48" fmla="*/ 23 w 342"/>
                <a:gd name="T49" fmla="*/ 142 h 467"/>
                <a:gd name="T50" fmla="*/ 32 w 342"/>
                <a:gd name="T51" fmla="*/ 137 h 467"/>
                <a:gd name="T52" fmla="*/ 42 w 342"/>
                <a:gd name="T53" fmla="*/ 130 h 467"/>
                <a:gd name="T54" fmla="*/ 51 w 342"/>
                <a:gd name="T55" fmla="*/ 123 h 467"/>
                <a:gd name="T56" fmla="*/ 59 w 342"/>
                <a:gd name="T57" fmla="*/ 115 h 467"/>
                <a:gd name="T58" fmla="*/ 68 w 342"/>
                <a:gd name="T59" fmla="*/ 106 h 467"/>
                <a:gd name="T60" fmla="*/ 77 w 342"/>
                <a:gd name="T61" fmla="*/ 95 h 467"/>
                <a:gd name="T62" fmla="*/ 77 w 342"/>
                <a:gd name="T63" fmla="*/ 73 h 467"/>
                <a:gd name="T64" fmla="*/ 73 w 342"/>
                <a:gd name="T65" fmla="*/ 48 h 467"/>
                <a:gd name="T66" fmla="*/ 72 w 342"/>
                <a:gd name="T67" fmla="*/ 24 h 467"/>
                <a:gd name="T68" fmla="*/ 68 w 342"/>
                <a:gd name="T69" fmla="*/ 0 h 467"/>
                <a:gd name="T70" fmla="*/ 342 w 342"/>
                <a:gd name="T71" fmla="*/ 106 h 4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342" h="467">
                  <a:moveTo>
                    <a:pt x="342" y="106"/>
                  </a:moveTo>
                  <a:lnTo>
                    <a:pt x="335" y="137"/>
                  </a:lnTo>
                  <a:lnTo>
                    <a:pt x="324" y="169"/>
                  </a:lnTo>
                  <a:lnTo>
                    <a:pt x="314" y="200"/>
                  </a:lnTo>
                  <a:lnTo>
                    <a:pt x="302" y="231"/>
                  </a:lnTo>
                  <a:lnTo>
                    <a:pt x="289" y="257"/>
                  </a:lnTo>
                  <a:lnTo>
                    <a:pt x="272" y="277"/>
                  </a:lnTo>
                  <a:lnTo>
                    <a:pt x="253" y="294"/>
                  </a:lnTo>
                  <a:lnTo>
                    <a:pt x="232" y="308"/>
                  </a:lnTo>
                  <a:lnTo>
                    <a:pt x="209" y="324"/>
                  </a:lnTo>
                  <a:lnTo>
                    <a:pt x="190" y="339"/>
                  </a:lnTo>
                  <a:lnTo>
                    <a:pt x="173" y="360"/>
                  </a:lnTo>
                  <a:lnTo>
                    <a:pt x="159" y="385"/>
                  </a:lnTo>
                  <a:lnTo>
                    <a:pt x="101" y="467"/>
                  </a:lnTo>
                  <a:lnTo>
                    <a:pt x="33" y="442"/>
                  </a:lnTo>
                  <a:lnTo>
                    <a:pt x="30" y="383"/>
                  </a:lnTo>
                  <a:lnTo>
                    <a:pt x="25" y="325"/>
                  </a:lnTo>
                  <a:lnTo>
                    <a:pt x="18" y="268"/>
                  </a:lnTo>
                  <a:lnTo>
                    <a:pt x="11" y="205"/>
                  </a:lnTo>
                  <a:lnTo>
                    <a:pt x="7" y="191"/>
                  </a:lnTo>
                  <a:lnTo>
                    <a:pt x="4" y="177"/>
                  </a:lnTo>
                  <a:lnTo>
                    <a:pt x="2" y="165"/>
                  </a:lnTo>
                  <a:lnTo>
                    <a:pt x="0" y="153"/>
                  </a:lnTo>
                  <a:lnTo>
                    <a:pt x="12" y="148"/>
                  </a:lnTo>
                  <a:lnTo>
                    <a:pt x="23" y="142"/>
                  </a:lnTo>
                  <a:lnTo>
                    <a:pt x="32" y="137"/>
                  </a:lnTo>
                  <a:lnTo>
                    <a:pt x="42" y="130"/>
                  </a:lnTo>
                  <a:lnTo>
                    <a:pt x="51" y="123"/>
                  </a:lnTo>
                  <a:lnTo>
                    <a:pt x="59" y="115"/>
                  </a:lnTo>
                  <a:lnTo>
                    <a:pt x="68" y="106"/>
                  </a:lnTo>
                  <a:lnTo>
                    <a:pt x="77" y="95"/>
                  </a:lnTo>
                  <a:lnTo>
                    <a:pt x="77" y="73"/>
                  </a:lnTo>
                  <a:lnTo>
                    <a:pt x="73" y="48"/>
                  </a:lnTo>
                  <a:lnTo>
                    <a:pt x="72" y="24"/>
                  </a:lnTo>
                  <a:lnTo>
                    <a:pt x="68" y="0"/>
                  </a:lnTo>
                  <a:lnTo>
                    <a:pt x="342" y="106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7" name="Freeform 64"/>
            <p:cNvSpPr>
              <a:spLocks/>
            </p:cNvSpPr>
            <p:nvPr/>
          </p:nvSpPr>
          <p:spPr bwMode="auto">
            <a:xfrm>
              <a:off x="3515" y="3258"/>
              <a:ext cx="88" cy="64"/>
            </a:xfrm>
            <a:custGeom>
              <a:avLst/>
              <a:gdLst>
                <a:gd name="T0" fmla="*/ 176 w 176"/>
                <a:gd name="T1" fmla="*/ 65 h 129"/>
                <a:gd name="T2" fmla="*/ 171 w 176"/>
                <a:gd name="T3" fmla="*/ 80 h 129"/>
                <a:gd name="T4" fmla="*/ 166 w 176"/>
                <a:gd name="T5" fmla="*/ 96 h 129"/>
                <a:gd name="T6" fmla="*/ 161 w 176"/>
                <a:gd name="T7" fmla="*/ 112 h 129"/>
                <a:gd name="T8" fmla="*/ 155 w 176"/>
                <a:gd name="T9" fmla="*/ 128 h 129"/>
                <a:gd name="T10" fmla="*/ 154 w 176"/>
                <a:gd name="T11" fmla="*/ 129 h 129"/>
                <a:gd name="T12" fmla="*/ 152 w 176"/>
                <a:gd name="T13" fmla="*/ 128 h 129"/>
                <a:gd name="T14" fmla="*/ 150 w 176"/>
                <a:gd name="T15" fmla="*/ 126 h 129"/>
                <a:gd name="T16" fmla="*/ 149 w 176"/>
                <a:gd name="T17" fmla="*/ 126 h 129"/>
                <a:gd name="T18" fmla="*/ 147 w 176"/>
                <a:gd name="T19" fmla="*/ 117 h 129"/>
                <a:gd name="T20" fmla="*/ 149 w 176"/>
                <a:gd name="T21" fmla="*/ 108 h 129"/>
                <a:gd name="T22" fmla="*/ 149 w 176"/>
                <a:gd name="T23" fmla="*/ 101 h 129"/>
                <a:gd name="T24" fmla="*/ 145 w 176"/>
                <a:gd name="T25" fmla="*/ 91 h 129"/>
                <a:gd name="T26" fmla="*/ 0 w 176"/>
                <a:gd name="T27" fmla="*/ 32 h 129"/>
                <a:gd name="T28" fmla="*/ 0 w 176"/>
                <a:gd name="T29" fmla="*/ 23 h 129"/>
                <a:gd name="T30" fmla="*/ 4 w 176"/>
                <a:gd name="T31" fmla="*/ 16 h 129"/>
                <a:gd name="T32" fmla="*/ 9 w 176"/>
                <a:gd name="T33" fmla="*/ 7 h 129"/>
                <a:gd name="T34" fmla="*/ 14 w 176"/>
                <a:gd name="T35" fmla="*/ 0 h 129"/>
                <a:gd name="T36" fmla="*/ 176 w 176"/>
                <a:gd name="T37" fmla="*/ 65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6" h="129">
                  <a:moveTo>
                    <a:pt x="176" y="65"/>
                  </a:moveTo>
                  <a:lnTo>
                    <a:pt x="171" y="80"/>
                  </a:lnTo>
                  <a:lnTo>
                    <a:pt x="166" y="96"/>
                  </a:lnTo>
                  <a:lnTo>
                    <a:pt x="161" y="112"/>
                  </a:lnTo>
                  <a:lnTo>
                    <a:pt x="155" y="128"/>
                  </a:lnTo>
                  <a:lnTo>
                    <a:pt x="154" y="129"/>
                  </a:lnTo>
                  <a:lnTo>
                    <a:pt x="152" y="128"/>
                  </a:lnTo>
                  <a:lnTo>
                    <a:pt x="150" y="126"/>
                  </a:lnTo>
                  <a:lnTo>
                    <a:pt x="149" y="126"/>
                  </a:lnTo>
                  <a:lnTo>
                    <a:pt x="147" y="117"/>
                  </a:lnTo>
                  <a:lnTo>
                    <a:pt x="149" y="108"/>
                  </a:lnTo>
                  <a:lnTo>
                    <a:pt x="149" y="101"/>
                  </a:lnTo>
                  <a:lnTo>
                    <a:pt x="145" y="91"/>
                  </a:lnTo>
                  <a:lnTo>
                    <a:pt x="0" y="32"/>
                  </a:lnTo>
                  <a:lnTo>
                    <a:pt x="0" y="23"/>
                  </a:lnTo>
                  <a:lnTo>
                    <a:pt x="4" y="16"/>
                  </a:lnTo>
                  <a:lnTo>
                    <a:pt x="9" y="7"/>
                  </a:lnTo>
                  <a:lnTo>
                    <a:pt x="14" y="0"/>
                  </a:lnTo>
                  <a:lnTo>
                    <a:pt x="176" y="65"/>
                  </a:lnTo>
                  <a:close/>
                </a:path>
              </a:pathLst>
            </a:custGeom>
            <a:solidFill>
              <a:srgbClr val="D1B2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8" name="Freeform 65"/>
            <p:cNvSpPr>
              <a:spLocks/>
            </p:cNvSpPr>
            <p:nvPr/>
          </p:nvSpPr>
          <p:spPr bwMode="auto">
            <a:xfrm>
              <a:off x="3452" y="3290"/>
              <a:ext cx="121" cy="221"/>
            </a:xfrm>
            <a:custGeom>
              <a:avLst/>
              <a:gdLst>
                <a:gd name="T0" fmla="*/ 242 w 242"/>
                <a:gd name="T1" fmla="*/ 50 h 442"/>
                <a:gd name="T2" fmla="*/ 234 w 242"/>
                <a:gd name="T3" fmla="*/ 57 h 442"/>
                <a:gd name="T4" fmla="*/ 223 w 242"/>
                <a:gd name="T5" fmla="*/ 64 h 442"/>
                <a:gd name="T6" fmla="*/ 213 w 242"/>
                <a:gd name="T7" fmla="*/ 73 h 442"/>
                <a:gd name="T8" fmla="*/ 208 w 242"/>
                <a:gd name="T9" fmla="*/ 83 h 442"/>
                <a:gd name="T10" fmla="*/ 122 w 242"/>
                <a:gd name="T11" fmla="*/ 350 h 442"/>
                <a:gd name="T12" fmla="*/ 115 w 242"/>
                <a:gd name="T13" fmla="*/ 374 h 442"/>
                <a:gd name="T14" fmla="*/ 108 w 242"/>
                <a:gd name="T15" fmla="*/ 395 h 442"/>
                <a:gd name="T16" fmla="*/ 105 w 242"/>
                <a:gd name="T17" fmla="*/ 415 h 442"/>
                <a:gd name="T18" fmla="*/ 115 w 242"/>
                <a:gd name="T19" fmla="*/ 434 h 442"/>
                <a:gd name="T20" fmla="*/ 112 w 242"/>
                <a:gd name="T21" fmla="*/ 442 h 442"/>
                <a:gd name="T22" fmla="*/ 98 w 242"/>
                <a:gd name="T23" fmla="*/ 439 h 442"/>
                <a:gd name="T24" fmla="*/ 84 w 242"/>
                <a:gd name="T25" fmla="*/ 435 h 442"/>
                <a:gd name="T26" fmla="*/ 70 w 242"/>
                <a:gd name="T27" fmla="*/ 430 h 442"/>
                <a:gd name="T28" fmla="*/ 56 w 242"/>
                <a:gd name="T29" fmla="*/ 425 h 442"/>
                <a:gd name="T30" fmla="*/ 42 w 242"/>
                <a:gd name="T31" fmla="*/ 421 h 442"/>
                <a:gd name="T32" fmla="*/ 28 w 242"/>
                <a:gd name="T33" fmla="*/ 416 h 442"/>
                <a:gd name="T34" fmla="*/ 14 w 242"/>
                <a:gd name="T35" fmla="*/ 409 h 442"/>
                <a:gd name="T36" fmla="*/ 0 w 242"/>
                <a:gd name="T37" fmla="*/ 404 h 442"/>
                <a:gd name="T38" fmla="*/ 12 w 242"/>
                <a:gd name="T39" fmla="*/ 334 h 442"/>
                <a:gd name="T40" fmla="*/ 23 w 242"/>
                <a:gd name="T41" fmla="*/ 265 h 442"/>
                <a:gd name="T42" fmla="*/ 33 w 242"/>
                <a:gd name="T43" fmla="*/ 195 h 442"/>
                <a:gd name="T44" fmla="*/ 47 w 242"/>
                <a:gd name="T45" fmla="*/ 127 h 442"/>
                <a:gd name="T46" fmla="*/ 52 w 242"/>
                <a:gd name="T47" fmla="*/ 110 h 442"/>
                <a:gd name="T48" fmla="*/ 58 w 242"/>
                <a:gd name="T49" fmla="*/ 92 h 442"/>
                <a:gd name="T50" fmla="*/ 66 w 242"/>
                <a:gd name="T51" fmla="*/ 76 h 442"/>
                <a:gd name="T52" fmla="*/ 73 w 242"/>
                <a:gd name="T53" fmla="*/ 61 h 442"/>
                <a:gd name="T54" fmla="*/ 82 w 242"/>
                <a:gd name="T55" fmla="*/ 45 h 442"/>
                <a:gd name="T56" fmla="*/ 91 w 242"/>
                <a:gd name="T57" fmla="*/ 29 h 442"/>
                <a:gd name="T58" fmla="*/ 100 w 242"/>
                <a:gd name="T59" fmla="*/ 14 h 442"/>
                <a:gd name="T60" fmla="*/ 110 w 242"/>
                <a:gd name="T61" fmla="*/ 0 h 442"/>
                <a:gd name="T62" fmla="*/ 242 w 242"/>
                <a:gd name="T63" fmla="*/ 50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2" h="442">
                  <a:moveTo>
                    <a:pt x="242" y="50"/>
                  </a:moveTo>
                  <a:lnTo>
                    <a:pt x="234" y="57"/>
                  </a:lnTo>
                  <a:lnTo>
                    <a:pt x="223" y="64"/>
                  </a:lnTo>
                  <a:lnTo>
                    <a:pt x="213" y="73"/>
                  </a:lnTo>
                  <a:lnTo>
                    <a:pt x="208" y="83"/>
                  </a:lnTo>
                  <a:lnTo>
                    <a:pt x="122" y="350"/>
                  </a:lnTo>
                  <a:lnTo>
                    <a:pt x="115" y="374"/>
                  </a:lnTo>
                  <a:lnTo>
                    <a:pt x="108" y="395"/>
                  </a:lnTo>
                  <a:lnTo>
                    <a:pt x="105" y="415"/>
                  </a:lnTo>
                  <a:lnTo>
                    <a:pt x="115" y="434"/>
                  </a:lnTo>
                  <a:lnTo>
                    <a:pt x="112" y="442"/>
                  </a:lnTo>
                  <a:lnTo>
                    <a:pt x="98" y="439"/>
                  </a:lnTo>
                  <a:lnTo>
                    <a:pt x="84" y="435"/>
                  </a:lnTo>
                  <a:lnTo>
                    <a:pt x="70" y="430"/>
                  </a:lnTo>
                  <a:lnTo>
                    <a:pt x="56" y="425"/>
                  </a:lnTo>
                  <a:lnTo>
                    <a:pt x="42" y="421"/>
                  </a:lnTo>
                  <a:lnTo>
                    <a:pt x="28" y="416"/>
                  </a:lnTo>
                  <a:lnTo>
                    <a:pt x="14" y="409"/>
                  </a:lnTo>
                  <a:lnTo>
                    <a:pt x="0" y="404"/>
                  </a:lnTo>
                  <a:lnTo>
                    <a:pt x="12" y="334"/>
                  </a:lnTo>
                  <a:lnTo>
                    <a:pt x="23" y="265"/>
                  </a:lnTo>
                  <a:lnTo>
                    <a:pt x="33" y="195"/>
                  </a:lnTo>
                  <a:lnTo>
                    <a:pt x="47" y="127"/>
                  </a:lnTo>
                  <a:lnTo>
                    <a:pt x="52" y="110"/>
                  </a:lnTo>
                  <a:lnTo>
                    <a:pt x="58" y="92"/>
                  </a:lnTo>
                  <a:lnTo>
                    <a:pt x="66" y="76"/>
                  </a:lnTo>
                  <a:lnTo>
                    <a:pt x="73" y="61"/>
                  </a:lnTo>
                  <a:lnTo>
                    <a:pt x="82" y="45"/>
                  </a:lnTo>
                  <a:lnTo>
                    <a:pt x="91" y="29"/>
                  </a:lnTo>
                  <a:lnTo>
                    <a:pt x="100" y="14"/>
                  </a:lnTo>
                  <a:lnTo>
                    <a:pt x="110" y="0"/>
                  </a:lnTo>
                  <a:lnTo>
                    <a:pt x="242" y="50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9" name="Freeform 66"/>
            <p:cNvSpPr>
              <a:spLocks/>
            </p:cNvSpPr>
            <p:nvPr/>
          </p:nvSpPr>
          <p:spPr bwMode="auto">
            <a:xfrm>
              <a:off x="3520" y="3332"/>
              <a:ext cx="101" cy="170"/>
            </a:xfrm>
            <a:custGeom>
              <a:avLst/>
              <a:gdLst>
                <a:gd name="T0" fmla="*/ 148 w 204"/>
                <a:gd name="T1" fmla="*/ 23 h 340"/>
                <a:gd name="T2" fmla="*/ 162 w 204"/>
                <a:gd name="T3" fmla="*/ 47 h 340"/>
                <a:gd name="T4" fmla="*/ 166 w 204"/>
                <a:gd name="T5" fmla="*/ 74 h 340"/>
                <a:gd name="T6" fmla="*/ 162 w 204"/>
                <a:gd name="T7" fmla="*/ 101 h 340"/>
                <a:gd name="T8" fmla="*/ 159 w 204"/>
                <a:gd name="T9" fmla="*/ 129 h 340"/>
                <a:gd name="T10" fmla="*/ 171 w 204"/>
                <a:gd name="T11" fmla="*/ 143 h 340"/>
                <a:gd name="T12" fmla="*/ 185 w 204"/>
                <a:gd name="T13" fmla="*/ 157 h 340"/>
                <a:gd name="T14" fmla="*/ 197 w 204"/>
                <a:gd name="T15" fmla="*/ 175 h 340"/>
                <a:gd name="T16" fmla="*/ 204 w 204"/>
                <a:gd name="T17" fmla="*/ 197 h 340"/>
                <a:gd name="T18" fmla="*/ 202 w 204"/>
                <a:gd name="T19" fmla="*/ 218 h 340"/>
                <a:gd name="T20" fmla="*/ 199 w 204"/>
                <a:gd name="T21" fmla="*/ 230 h 340"/>
                <a:gd name="T22" fmla="*/ 194 w 204"/>
                <a:gd name="T23" fmla="*/ 239 h 340"/>
                <a:gd name="T24" fmla="*/ 181 w 204"/>
                <a:gd name="T25" fmla="*/ 250 h 340"/>
                <a:gd name="T26" fmla="*/ 174 w 204"/>
                <a:gd name="T27" fmla="*/ 251 h 340"/>
                <a:gd name="T28" fmla="*/ 167 w 204"/>
                <a:gd name="T29" fmla="*/ 255 h 340"/>
                <a:gd name="T30" fmla="*/ 160 w 204"/>
                <a:gd name="T31" fmla="*/ 257 h 340"/>
                <a:gd name="T32" fmla="*/ 153 w 204"/>
                <a:gd name="T33" fmla="*/ 260 h 340"/>
                <a:gd name="T34" fmla="*/ 145 w 204"/>
                <a:gd name="T35" fmla="*/ 262 h 340"/>
                <a:gd name="T36" fmla="*/ 138 w 204"/>
                <a:gd name="T37" fmla="*/ 264 h 340"/>
                <a:gd name="T38" fmla="*/ 131 w 204"/>
                <a:gd name="T39" fmla="*/ 265 h 340"/>
                <a:gd name="T40" fmla="*/ 124 w 204"/>
                <a:gd name="T41" fmla="*/ 267 h 340"/>
                <a:gd name="T42" fmla="*/ 119 w 204"/>
                <a:gd name="T43" fmla="*/ 278 h 340"/>
                <a:gd name="T44" fmla="*/ 113 w 204"/>
                <a:gd name="T45" fmla="*/ 288 h 340"/>
                <a:gd name="T46" fmla="*/ 110 w 204"/>
                <a:gd name="T47" fmla="*/ 300 h 340"/>
                <a:gd name="T48" fmla="*/ 105 w 204"/>
                <a:gd name="T49" fmla="*/ 311 h 340"/>
                <a:gd name="T50" fmla="*/ 98 w 204"/>
                <a:gd name="T51" fmla="*/ 319 h 340"/>
                <a:gd name="T52" fmla="*/ 89 w 204"/>
                <a:gd name="T53" fmla="*/ 328 h 340"/>
                <a:gd name="T54" fmla="*/ 80 w 204"/>
                <a:gd name="T55" fmla="*/ 335 h 340"/>
                <a:gd name="T56" fmla="*/ 68 w 204"/>
                <a:gd name="T57" fmla="*/ 340 h 340"/>
                <a:gd name="T58" fmla="*/ 59 w 204"/>
                <a:gd name="T59" fmla="*/ 340 h 340"/>
                <a:gd name="T60" fmla="*/ 49 w 204"/>
                <a:gd name="T61" fmla="*/ 340 h 340"/>
                <a:gd name="T62" fmla="*/ 40 w 204"/>
                <a:gd name="T63" fmla="*/ 338 h 340"/>
                <a:gd name="T64" fmla="*/ 31 w 204"/>
                <a:gd name="T65" fmla="*/ 337 h 340"/>
                <a:gd name="T66" fmla="*/ 23 w 204"/>
                <a:gd name="T67" fmla="*/ 333 h 340"/>
                <a:gd name="T68" fmla="*/ 14 w 204"/>
                <a:gd name="T69" fmla="*/ 330 h 340"/>
                <a:gd name="T70" fmla="*/ 7 w 204"/>
                <a:gd name="T71" fmla="*/ 328 h 340"/>
                <a:gd name="T72" fmla="*/ 0 w 204"/>
                <a:gd name="T73" fmla="*/ 325 h 340"/>
                <a:gd name="T74" fmla="*/ 12 w 204"/>
                <a:gd name="T75" fmla="*/ 284 h 340"/>
                <a:gd name="T76" fmla="*/ 26 w 204"/>
                <a:gd name="T77" fmla="*/ 243 h 340"/>
                <a:gd name="T78" fmla="*/ 40 w 204"/>
                <a:gd name="T79" fmla="*/ 203 h 340"/>
                <a:gd name="T80" fmla="*/ 54 w 204"/>
                <a:gd name="T81" fmla="*/ 162 h 340"/>
                <a:gd name="T82" fmla="*/ 68 w 204"/>
                <a:gd name="T83" fmla="*/ 122 h 340"/>
                <a:gd name="T84" fmla="*/ 82 w 204"/>
                <a:gd name="T85" fmla="*/ 82 h 340"/>
                <a:gd name="T86" fmla="*/ 96 w 204"/>
                <a:gd name="T87" fmla="*/ 41 h 340"/>
                <a:gd name="T88" fmla="*/ 110 w 204"/>
                <a:gd name="T89" fmla="*/ 0 h 340"/>
                <a:gd name="T90" fmla="*/ 117 w 204"/>
                <a:gd name="T91" fmla="*/ 4 h 340"/>
                <a:gd name="T92" fmla="*/ 127 w 204"/>
                <a:gd name="T93" fmla="*/ 11 h 340"/>
                <a:gd name="T94" fmla="*/ 140 w 204"/>
                <a:gd name="T95" fmla="*/ 18 h 340"/>
                <a:gd name="T96" fmla="*/ 148 w 204"/>
                <a:gd name="T97" fmla="*/ 2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04" h="340">
                  <a:moveTo>
                    <a:pt x="148" y="23"/>
                  </a:moveTo>
                  <a:lnTo>
                    <a:pt x="162" y="47"/>
                  </a:lnTo>
                  <a:lnTo>
                    <a:pt x="166" y="74"/>
                  </a:lnTo>
                  <a:lnTo>
                    <a:pt x="162" y="101"/>
                  </a:lnTo>
                  <a:lnTo>
                    <a:pt x="159" y="129"/>
                  </a:lnTo>
                  <a:lnTo>
                    <a:pt x="171" y="143"/>
                  </a:lnTo>
                  <a:lnTo>
                    <a:pt x="185" y="157"/>
                  </a:lnTo>
                  <a:lnTo>
                    <a:pt x="197" y="175"/>
                  </a:lnTo>
                  <a:lnTo>
                    <a:pt x="204" y="197"/>
                  </a:lnTo>
                  <a:lnTo>
                    <a:pt x="202" y="218"/>
                  </a:lnTo>
                  <a:lnTo>
                    <a:pt x="199" y="230"/>
                  </a:lnTo>
                  <a:lnTo>
                    <a:pt x="194" y="239"/>
                  </a:lnTo>
                  <a:lnTo>
                    <a:pt x="181" y="250"/>
                  </a:lnTo>
                  <a:lnTo>
                    <a:pt x="174" y="251"/>
                  </a:lnTo>
                  <a:lnTo>
                    <a:pt x="167" y="255"/>
                  </a:lnTo>
                  <a:lnTo>
                    <a:pt x="160" y="257"/>
                  </a:lnTo>
                  <a:lnTo>
                    <a:pt x="153" y="260"/>
                  </a:lnTo>
                  <a:lnTo>
                    <a:pt x="145" y="262"/>
                  </a:lnTo>
                  <a:lnTo>
                    <a:pt x="138" y="264"/>
                  </a:lnTo>
                  <a:lnTo>
                    <a:pt x="131" y="265"/>
                  </a:lnTo>
                  <a:lnTo>
                    <a:pt x="124" y="267"/>
                  </a:lnTo>
                  <a:lnTo>
                    <a:pt x="119" y="278"/>
                  </a:lnTo>
                  <a:lnTo>
                    <a:pt x="113" y="288"/>
                  </a:lnTo>
                  <a:lnTo>
                    <a:pt x="110" y="300"/>
                  </a:lnTo>
                  <a:lnTo>
                    <a:pt x="105" y="311"/>
                  </a:lnTo>
                  <a:lnTo>
                    <a:pt x="98" y="319"/>
                  </a:lnTo>
                  <a:lnTo>
                    <a:pt x="89" y="328"/>
                  </a:lnTo>
                  <a:lnTo>
                    <a:pt x="80" y="335"/>
                  </a:lnTo>
                  <a:lnTo>
                    <a:pt x="68" y="340"/>
                  </a:lnTo>
                  <a:lnTo>
                    <a:pt x="59" y="340"/>
                  </a:lnTo>
                  <a:lnTo>
                    <a:pt x="49" y="340"/>
                  </a:lnTo>
                  <a:lnTo>
                    <a:pt x="40" y="338"/>
                  </a:lnTo>
                  <a:lnTo>
                    <a:pt x="31" y="337"/>
                  </a:lnTo>
                  <a:lnTo>
                    <a:pt x="23" y="333"/>
                  </a:lnTo>
                  <a:lnTo>
                    <a:pt x="14" y="330"/>
                  </a:lnTo>
                  <a:lnTo>
                    <a:pt x="7" y="328"/>
                  </a:lnTo>
                  <a:lnTo>
                    <a:pt x="0" y="325"/>
                  </a:lnTo>
                  <a:lnTo>
                    <a:pt x="12" y="284"/>
                  </a:lnTo>
                  <a:lnTo>
                    <a:pt x="26" y="243"/>
                  </a:lnTo>
                  <a:lnTo>
                    <a:pt x="40" y="203"/>
                  </a:lnTo>
                  <a:lnTo>
                    <a:pt x="54" y="162"/>
                  </a:lnTo>
                  <a:lnTo>
                    <a:pt x="68" y="122"/>
                  </a:lnTo>
                  <a:lnTo>
                    <a:pt x="82" y="82"/>
                  </a:lnTo>
                  <a:lnTo>
                    <a:pt x="96" y="41"/>
                  </a:lnTo>
                  <a:lnTo>
                    <a:pt x="110" y="0"/>
                  </a:lnTo>
                  <a:lnTo>
                    <a:pt x="117" y="4"/>
                  </a:lnTo>
                  <a:lnTo>
                    <a:pt x="127" y="11"/>
                  </a:lnTo>
                  <a:lnTo>
                    <a:pt x="140" y="18"/>
                  </a:lnTo>
                  <a:lnTo>
                    <a:pt x="148" y="23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0" name="Freeform 67"/>
            <p:cNvSpPr>
              <a:spLocks/>
            </p:cNvSpPr>
            <p:nvPr/>
          </p:nvSpPr>
          <p:spPr bwMode="auto">
            <a:xfrm>
              <a:off x="3581" y="3417"/>
              <a:ext cx="27" cy="27"/>
            </a:xfrm>
            <a:custGeom>
              <a:avLst/>
              <a:gdLst>
                <a:gd name="T0" fmla="*/ 52 w 54"/>
                <a:gd name="T1" fmla="*/ 18 h 54"/>
                <a:gd name="T2" fmla="*/ 54 w 54"/>
                <a:gd name="T3" fmla="*/ 28 h 54"/>
                <a:gd name="T4" fmla="*/ 51 w 54"/>
                <a:gd name="T5" fmla="*/ 39 h 54"/>
                <a:gd name="T6" fmla="*/ 45 w 54"/>
                <a:gd name="T7" fmla="*/ 47 h 54"/>
                <a:gd name="T8" fmla="*/ 37 w 54"/>
                <a:gd name="T9" fmla="*/ 52 h 54"/>
                <a:gd name="T10" fmla="*/ 31 w 54"/>
                <a:gd name="T11" fmla="*/ 54 h 54"/>
                <a:gd name="T12" fmla="*/ 26 w 54"/>
                <a:gd name="T13" fmla="*/ 54 h 54"/>
                <a:gd name="T14" fmla="*/ 19 w 54"/>
                <a:gd name="T15" fmla="*/ 54 h 54"/>
                <a:gd name="T16" fmla="*/ 14 w 54"/>
                <a:gd name="T17" fmla="*/ 52 h 54"/>
                <a:gd name="T18" fmla="*/ 7 w 54"/>
                <a:gd name="T19" fmla="*/ 46 h 54"/>
                <a:gd name="T20" fmla="*/ 2 w 54"/>
                <a:gd name="T21" fmla="*/ 37 h 54"/>
                <a:gd name="T22" fmla="*/ 0 w 54"/>
                <a:gd name="T23" fmla="*/ 26 h 54"/>
                <a:gd name="T24" fmla="*/ 2 w 54"/>
                <a:gd name="T25" fmla="*/ 16 h 54"/>
                <a:gd name="T26" fmla="*/ 5 w 54"/>
                <a:gd name="T27" fmla="*/ 9 h 54"/>
                <a:gd name="T28" fmla="*/ 12 w 54"/>
                <a:gd name="T29" fmla="*/ 5 h 54"/>
                <a:gd name="T30" fmla="*/ 19 w 54"/>
                <a:gd name="T31" fmla="*/ 2 h 54"/>
                <a:gd name="T32" fmla="*/ 26 w 54"/>
                <a:gd name="T33" fmla="*/ 0 h 54"/>
                <a:gd name="T34" fmla="*/ 35 w 54"/>
                <a:gd name="T35" fmla="*/ 2 h 54"/>
                <a:gd name="T36" fmla="*/ 42 w 54"/>
                <a:gd name="T37" fmla="*/ 5 h 54"/>
                <a:gd name="T38" fmla="*/ 49 w 54"/>
                <a:gd name="T39" fmla="*/ 11 h 54"/>
                <a:gd name="T40" fmla="*/ 52 w 54"/>
                <a:gd name="T41" fmla="*/ 1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4" h="54">
                  <a:moveTo>
                    <a:pt x="52" y="18"/>
                  </a:moveTo>
                  <a:lnTo>
                    <a:pt x="54" y="28"/>
                  </a:lnTo>
                  <a:lnTo>
                    <a:pt x="51" y="39"/>
                  </a:lnTo>
                  <a:lnTo>
                    <a:pt x="45" y="47"/>
                  </a:lnTo>
                  <a:lnTo>
                    <a:pt x="37" y="52"/>
                  </a:lnTo>
                  <a:lnTo>
                    <a:pt x="31" y="54"/>
                  </a:lnTo>
                  <a:lnTo>
                    <a:pt x="26" y="54"/>
                  </a:lnTo>
                  <a:lnTo>
                    <a:pt x="19" y="54"/>
                  </a:lnTo>
                  <a:lnTo>
                    <a:pt x="14" y="52"/>
                  </a:lnTo>
                  <a:lnTo>
                    <a:pt x="7" y="46"/>
                  </a:lnTo>
                  <a:lnTo>
                    <a:pt x="2" y="37"/>
                  </a:lnTo>
                  <a:lnTo>
                    <a:pt x="0" y="26"/>
                  </a:lnTo>
                  <a:lnTo>
                    <a:pt x="2" y="16"/>
                  </a:lnTo>
                  <a:lnTo>
                    <a:pt x="5" y="9"/>
                  </a:lnTo>
                  <a:lnTo>
                    <a:pt x="12" y="5"/>
                  </a:lnTo>
                  <a:lnTo>
                    <a:pt x="19" y="2"/>
                  </a:lnTo>
                  <a:lnTo>
                    <a:pt x="26" y="0"/>
                  </a:lnTo>
                  <a:lnTo>
                    <a:pt x="35" y="2"/>
                  </a:lnTo>
                  <a:lnTo>
                    <a:pt x="42" y="5"/>
                  </a:lnTo>
                  <a:lnTo>
                    <a:pt x="49" y="11"/>
                  </a:lnTo>
                  <a:lnTo>
                    <a:pt x="52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1" name="Freeform 68"/>
            <p:cNvSpPr>
              <a:spLocks/>
            </p:cNvSpPr>
            <p:nvPr/>
          </p:nvSpPr>
          <p:spPr bwMode="auto">
            <a:xfrm>
              <a:off x="3262" y="3437"/>
              <a:ext cx="75" cy="40"/>
            </a:xfrm>
            <a:custGeom>
              <a:avLst/>
              <a:gdLst>
                <a:gd name="T0" fmla="*/ 63 w 150"/>
                <a:gd name="T1" fmla="*/ 25 h 80"/>
                <a:gd name="T2" fmla="*/ 63 w 150"/>
                <a:gd name="T3" fmla="*/ 28 h 80"/>
                <a:gd name="T4" fmla="*/ 65 w 150"/>
                <a:gd name="T5" fmla="*/ 32 h 80"/>
                <a:gd name="T6" fmla="*/ 67 w 150"/>
                <a:gd name="T7" fmla="*/ 33 h 80"/>
                <a:gd name="T8" fmla="*/ 70 w 150"/>
                <a:gd name="T9" fmla="*/ 37 h 80"/>
                <a:gd name="T10" fmla="*/ 73 w 150"/>
                <a:gd name="T11" fmla="*/ 40 h 80"/>
                <a:gd name="T12" fmla="*/ 77 w 150"/>
                <a:gd name="T13" fmla="*/ 42 h 80"/>
                <a:gd name="T14" fmla="*/ 80 w 150"/>
                <a:gd name="T15" fmla="*/ 44 h 80"/>
                <a:gd name="T16" fmla="*/ 84 w 150"/>
                <a:gd name="T17" fmla="*/ 46 h 80"/>
                <a:gd name="T18" fmla="*/ 93 w 150"/>
                <a:gd name="T19" fmla="*/ 44 h 80"/>
                <a:gd name="T20" fmla="*/ 101 w 150"/>
                <a:gd name="T21" fmla="*/ 44 h 80"/>
                <a:gd name="T22" fmla="*/ 110 w 150"/>
                <a:gd name="T23" fmla="*/ 42 h 80"/>
                <a:gd name="T24" fmla="*/ 119 w 150"/>
                <a:gd name="T25" fmla="*/ 44 h 80"/>
                <a:gd name="T26" fmla="*/ 126 w 150"/>
                <a:gd name="T27" fmla="*/ 46 h 80"/>
                <a:gd name="T28" fmla="*/ 134 w 150"/>
                <a:gd name="T29" fmla="*/ 47 h 80"/>
                <a:gd name="T30" fmla="*/ 141 w 150"/>
                <a:gd name="T31" fmla="*/ 51 h 80"/>
                <a:gd name="T32" fmla="*/ 150 w 150"/>
                <a:gd name="T33" fmla="*/ 54 h 80"/>
                <a:gd name="T34" fmla="*/ 145 w 150"/>
                <a:gd name="T35" fmla="*/ 61 h 80"/>
                <a:gd name="T36" fmla="*/ 140 w 150"/>
                <a:gd name="T37" fmla="*/ 70 h 80"/>
                <a:gd name="T38" fmla="*/ 133 w 150"/>
                <a:gd name="T39" fmla="*/ 75 h 80"/>
                <a:gd name="T40" fmla="*/ 126 w 150"/>
                <a:gd name="T41" fmla="*/ 80 h 80"/>
                <a:gd name="T42" fmla="*/ 110 w 150"/>
                <a:gd name="T43" fmla="*/ 75 h 80"/>
                <a:gd name="T44" fmla="*/ 94 w 150"/>
                <a:gd name="T45" fmla="*/ 70 h 80"/>
                <a:gd name="T46" fmla="*/ 79 w 150"/>
                <a:gd name="T47" fmla="*/ 65 h 80"/>
                <a:gd name="T48" fmla="*/ 63 w 150"/>
                <a:gd name="T49" fmla="*/ 58 h 80"/>
                <a:gd name="T50" fmla="*/ 46 w 150"/>
                <a:gd name="T51" fmla="*/ 53 h 80"/>
                <a:gd name="T52" fmla="*/ 30 w 150"/>
                <a:gd name="T53" fmla="*/ 47 h 80"/>
                <a:gd name="T54" fmla="*/ 14 w 150"/>
                <a:gd name="T55" fmla="*/ 40 h 80"/>
                <a:gd name="T56" fmla="*/ 0 w 150"/>
                <a:gd name="T57" fmla="*/ 35 h 80"/>
                <a:gd name="T58" fmla="*/ 2 w 150"/>
                <a:gd name="T59" fmla="*/ 0 h 80"/>
                <a:gd name="T60" fmla="*/ 63 w 150"/>
                <a:gd name="T61" fmla="*/ 25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50" h="80">
                  <a:moveTo>
                    <a:pt x="63" y="25"/>
                  </a:moveTo>
                  <a:lnTo>
                    <a:pt x="63" y="28"/>
                  </a:lnTo>
                  <a:lnTo>
                    <a:pt x="65" y="32"/>
                  </a:lnTo>
                  <a:lnTo>
                    <a:pt x="67" y="33"/>
                  </a:lnTo>
                  <a:lnTo>
                    <a:pt x="70" y="37"/>
                  </a:lnTo>
                  <a:lnTo>
                    <a:pt x="73" y="40"/>
                  </a:lnTo>
                  <a:lnTo>
                    <a:pt x="77" y="42"/>
                  </a:lnTo>
                  <a:lnTo>
                    <a:pt x="80" y="44"/>
                  </a:lnTo>
                  <a:lnTo>
                    <a:pt x="84" y="46"/>
                  </a:lnTo>
                  <a:lnTo>
                    <a:pt x="93" y="44"/>
                  </a:lnTo>
                  <a:lnTo>
                    <a:pt x="101" y="44"/>
                  </a:lnTo>
                  <a:lnTo>
                    <a:pt x="110" y="42"/>
                  </a:lnTo>
                  <a:lnTo>
                    <a:pt x="119" y="44"/>
                  </a:lnTo>
                  <a:lnTo>
                    <a:pt x="126" y="46"/>
                  </a:lnTo>
                  <a:lnTo>
                    <a:pt x="134" y="47"/>
                  </a:lnTo>
                  <a:lnTo>
                    <a:pt x="141" y="51"/>
                  </a:lnTo>
                  <a:lnTo>
                    <a:pt x="150" y="54"/>
                  </a:lnTo>
                  <a:lnTo>
                    <a:pt x="145" y="61"/>
                  </a:lnTo>
                  <a:lnTo>
                    <a:pt x="140" y="70"/>
                  </a:lnTo>
                  <a:lnTo>
                    <a:pt x="133" y="75"/>
                  </a:lnTo>
                  <a:lnTo>
                    <a:pt x="126" y="80"/>
                  </a:lnTo>
                  <a:lnTo>
                    <a:pt x="110" y="75"/>
                  </a:lnTo>
                  <a:lnTo>
                    <a:pt x="94" y="70"/>
                  </a:lnTo>
                  <a:lnTo>
                    <a:pt x="79" y="65"/>
                  </a:lnTo>
                  <a:lnTo>
                    <a:pt x="63" y="58"/>
                  </a:lnTo>
                  <a:lnTo>
                    <a:pt x="46" y="53"/>
                  </a:lnTo>
                  <a:lnTo>
                    <a:pt x="30" y="47"/>
                  </a:lnTo>
                  <a:lnTo>
                    <a:pt x="14" y="40"/>
                  </a:lnTo>
                  <a:lnTo>
                    <a:pt x="0" y="35"/>
                  </a:lnTo>
                  <a:lnTo>
                    <a:pt x="2" y="0"/>
                  </a:lnTo>
                  <a:lnTo>
                    <a:pt x="63" y="25"/>
                  </a:lnTo>
                  <a:close/>
                </a:path>
              </a:pathLst>
            </a:custGeom>
            <a:solidFill>
              <a:srgbClr val="D1B2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2" name="Freeform 69"/>
            <p:cNvSpPr>
              <a:spLocks/>
            </p:cNvSpPr>
            <p:nvPr/>
          </p:nvSpPr>
          <p:spPr bwMode="auto">
            <a:xfrm>
              <a:off x="3441" y="3508"/>
              <a:ext cx="86" cy="35"/>
            </a:xfrm>
            <a:custGeom>
              <a:avLst/>
              <a:gdLst>
                <a:gd name="T0" fmla="*/ 141 w 173"/>
                <a:gd name="T1" fmla="*/ 47 h 72"/>
                <a:gd name="T2" fmla="*/ 152 w 173"/>
                <a:gd name="T3" fmla="*/ 44 h 72"/>
                <a:gd name="T4" fmla="*/ 157 w 173"/>
                <a:gd name="T5" fmla="*/ 35 h 72"/>
                <a:gd name="T6" fmla="*/ 159 w 173"/>
                <a:gd name="T7" fmla="*/ 23 h 72"/>
                <a:gd name="T8" fmla="*/ 162 w 173"/>
                <a:gd name="T9" fmla="*/ 13 h 72"/>
                <a:gd name="T10" fmla="*/ 166 w 173"/>
                <a:gd name="T11" fmla="*/ 14 h 72"/>
                <a:gd name="T12" fmla="*/ 168 w 173"/>
                <a:gd name="T13" fmla="*/ 14 h 72"/>
                <a:gd name="T14" fmla="*/ 171 w 173"/>
                <a:gd name="T15" fmla="*/ 16 h 72"/>
                <a:gd name="T16" fmla="*/ 173 w 173"/>
                <a:gd name="T17" fmla="*/ 16 h 72"/>
                <a:gd name="T18" fmla="*/ 154 w 173"/>
                <a:gd name="T19" fmla="*/ 72 h 72"/>
                <a:gd name="T20" fmla="*/ 134 w 173"/>
                <a:gd name="T21" fmla="*/ 67 h 72"/>
                <a:gd name="T22" fmla="*/ 117 w 173"/>
                <a:gd name="T23" fmla="*/ 61 h 72"/>
                <a:gd name="T24" fmla="*/ 98 w 173"/>
                <a:gd name="T25" fmla="*/ 54 h 72"/>
                <a:gd name="T26" fmla="*/ 79 w 173"/>
                <a:gd name="T27" fmla="*/ 47 h 72"/>
                <a:gd name="T28" fmla="*/ 60 w 173"/>
                <a:gd name="T29" fmla="*/ 42 h 72"/>
                <a:gd name="T30" fmla="*/ 39 w 173"/>
                <a:gd name="T31" fmla="*/ 35 h 72"/>
                <a:gd name="T32" fmla="*/ 19 w 173"/>
                <a:gd name="T33" fmla="*/ 28 h 72"/>
                <a:gd name="T34" fmla="*/ 0 w 173"/>
                <a:gd name="T35" fmla="*/ 23 h 72"/>
                <a:gd name="T36" fmla="*/ 14 w 173"/>
                <a:gd name="T37" fmla="*/ 0 h 72"/>
                <a:gd name="T38" fmla="*/ 141 w 173"/>
                <a:gd name="T39" fmla="*/ 47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73" h="72">
                  <a:moveTo>
                    <a:pt x="141" y="47"/>
                  </a:moveTo>
                  <a:lnTo>
                    <a:pt x="152" y="44"/>
                  </a:lnTo>
                  <a:lnTo>
                    <a:pt x="157" y="35"/>
                  </a:lnTo>
                  <a:lnTo>
                    <a:pt x="159" y="23"/>
                  </a:lnTo>
                  <a:lnTo>
                    <a:pt x="162" y="13"/>
                  </a:lnTo>
                  <a:lnTo>
                    <a:pt x="166" y="14"/>
                  </a:lnTo>
                  <a:lnTo>
                    <a:pt x="168" y="14"/>
                  </a:lnTo>
                  <a:lnTo>
                    <a:pt x="171" y="16"/>
                  </a:lnTo>
                  <a:lnTo>
                    <a:pt x="173" y="16"/>
                  </a:lnTo>
                  <a:lnTo>
                    <a:pt x="154" y="72"/>
                  </a:lnTo>
                  <a:lnTo>
                    <a:pt x="134" y="67"/>
                  </a:lnTo>
                  <a:lnTo>
                    <a:pt x="117" y="61"/>
                  </a:lnTo>
                  <a:lnTo>
                    <a:pt x="98" y="54"/>
                  </a:lnTo>
                  <a:lnTo>
                    <a:pt x="79" y="47"/>
                  </a:lnTo>
                  <a:lnTo>
                    <a:pt x="60" y="42"/>
                  </a:lnTo>
                  <a:lnTo>
                    <a:pt x="39" y="35"/>
                  </a:lnTo>
                  <a:lnTo>
                    <a:pt x="19" y="28"/>
                  </a:lnTo>
                  <a:lnTo>
                    <a:pt x="0" y="23"/>
                  </a:lnTo>
                  <a:lnTo>
                    <a:pt x="14" y="0"/>
                  </a:lnTo>
                  <a:lnTo>
                    <a:pt x="141" y="47"/>
                  </a:lnTo>
                  <a:close/>
                </a:path>
              </a:pathLst>
            </a:custGeom>
            <a:solidFill>
              <a:srgbClr val="D1B2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Life Cycle</a:t>
            </a:r>
            <a:endParaRPr lang="en-US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02411373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ounded Rectangle 2"/>
          <p:cNvSpPr/>
          <p:nvPr/>
        </p:nvSpPr>
        <p:spPr>
          <a:xfrm>
            <a:off x="6096000" y="2286000"/>
            <a:ext cx="1752600" cy="838200"/>
          </a:xfrm>
          <a:prstGeom prst="round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Monitor</a:t>
            </a:r>
            <a:endParaRPr lang="en-US" i="1" dirty="0"/>
          </a:p>
        </p:txBody>
      </p:sp>
      <p:sp>
        <p:nvSpPr>
          <p:cNvPr id="5" name="Rounded Rectangle 4"/>
          <p:cNvSpPr/>
          <p:nvPr/>
        </p:nvSpPr>
        <p:spPr>
          <a:xfrm>
            <a:off x="6101443" y="3581400"/>
            <a:ext cx="1752600" cy="838200"/>
          </a:xfrm>
          <a:prstGeom prst="round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Adjust</a:t>
            </a:r>
            <a:endParaRPr lang="en-US" i="1" dirty="0"/>
          </a:p>
        </p:txBody>
      </p:sp>
      <p:cxnSp>
        <p:nvCxnSpPr>
          <p:cNvPr id="7" name="Straight Arrow Connector 6"/>
          <p:cNvCxnSpPr>
            <a:endCxn id="3" idx="1"/>
          </p:cNvCxnSpPr>
          <p:nvPr/>
        </p:nvCxnSpPr>
        <p:spPr>
          <a:xfrm flipV="1">
            <a:off x="5638800" y="2705100"/>
            <a:ext cx="457200" cy="7239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3" idx="2"/>
            <a:endCxn id="5" idx="0"/>
          </p:cNvCxnSpPr>
          <p:nvPr/>
        </p:nvCxnSpPr>
        <p:spPr>
          <a:xfrm>
            <a:off x="6972300" y="3124200"/>
            <a:ext cx="5443" cy="457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1"/>
          </p:cNvCxnSpPr>
          <p:nvPr/>
        </p:nvCxnSpPr>
        <p:spPr>
          <a:xfrm flipH="1" flipV="1">
            <a:off x="5638800" y="3352800"/>
            <a:ext cx="462643" cy="6477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71800" y="1216152"/>
            <a:ext cx="1981200" cy="2743200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Project</a:t>
            </a:r>
          </a:p>
          <a:p>
            <a:pPr algn="ctr"/>
            <a:r>
              <a:rPr lang="en-US" dirty="0" smtClean="0"/>
              <a:t>Initiation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472184" y="3429000"/>
            <a:ext cx="2286000" cy="1298448"/>
          </a:xfrm>
          <a:prstGeom prst="rect">
            <a:avLst/>
          </a:prstGeom>
          <a:ln w="5715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Determine Project Purpose and Scope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7952" y="3502152"/>
            <a:ext cx="2286000" cy="1298448"/>
          </a:xfrm>
          <a:prstGeom prst="rect">
            <a:avLst/>
          </a:prstGeom>
          <a:ln w="5715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Determine</a:t>
            </a:r>
          </a:p>
          <a:p>
            <a:pPr algn="ctr"/>
            <a:r>
              <a:rPr lang="en-US" dirty="0" smtClean="0"/>
              <a:t>Boundaries</a:t>
            </a:r>
            <a:endParaRPr lang="en-US" dirty="0"/>
          </a:p>
        </p:txBody>
      </p:sp>
      <p:sp>
        <p:nvSpPr>
          <p:cNvPr id="5" name="Up Arrow Callout 4"/>
          <p:cNvSpPr/>
          <p:nvPr/>
        </p:nvSpPr>
        <p:spPr>
          <a:xfrm>
            <a:off x="4727448" y="4800600"/>
            <a:ext cx="2743200" cy="841248"/>
          </a:xfrm>
          <a:prstGeom prst="upArrowCallout">
            <a:avLst/>
          </a:prstGeo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Conduct Feasibility Study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</a:t>
            </a:r>
            <a:r>
              <a:rPr lang="en-US" dirty="0" err="1" smtClean="0"/>
              <a:t>Boundries</a:t>
            </a:r>
            <a:endParaRPr lang="en-US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50406357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ED602E"/>
      </a:hlink>
      <a:folHlink>
        <a:srgbClr val="FA8E1A"/>
      </a:folHlink>
    </a:clrScheme>
    <a:fontScheme name="Solstice">
      <a:majorFont>
        <a:latin typeface="Gill Sans MT"/>
        <a:ea typeface=""/>
        <a:cs typeface=""/>
        <a:font script="Grek" typeface="Arial"/>
        <a:font script="Cyrl" typeface="Arial"/>
        <a:font script="Jpan" typeface="HGｺﾞｼｯｸE"/>
        <a:font script="Hang" typeface="휴먼매직체"/>
        <a:font script="Hans" typeface="黑体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Arial"/>
        <a:font script="Cyrl" typeface="Arial"/>
        <a:font script="Jpan" typeface="HGｺﾞｼｯｸE"/>
        <a:font script="Hang" typeface="HY엽서L"/>
        <a:font script="Hans" typeface="宋体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404</TotalTime>
  <Words>71</Words>
  <Application>Microsoft Office PowerPoint</Application>
  <PresentationFormat>On-screen Show (4:3)</PresentationFormat>
  <Paragraphs>40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Apex</vt:lpstr>
      <vt:lpstr>Project Management</vt:lpstr>
      <vt:lpstr>Project Life Cycle</vt:lpstr>
      <vt:lpstr>PowerPoint Presentation</vt:lpstr>
      <vt:lpstr>Project Boundries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Exploring Series</dc:creator>
  <cp:lastModifiedBy>Nicholas Burk</cp:lastModifiedBy>
  <cp:revision>45</cp:revision>
  <dcterms:created xsi:type="dcterms:W3CDTF">2006-07-12T12:37:01Z</dcterms:created>
  <dcterms:modified xsi:type="dcterms:W3CDTF">2011-11-30T01:26:24Z</dcterms:modified>
</cp:coreProperties>
</file>